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3" r:id="rId2"/>
  </p:sldMasterIdLst>
  <p:notesMasterIdLst>
    <p:notesMasterId r:id="rId16"/>
  </p:notesMasterIdLst>
  <p:sldIdLst>
    <p:sldId id="281" r:id="rId3"/>
    <p:sldId id="303" r:id="rId4"/>
    <p:sldId id="324" r:id="rId5"/>
    <p:sldId id="307" r:id="rId6"/>
    <p:sldId id="317" r:id="rId7"/>
    <p:sldId id="312" r:id="rId8"/>
    <p:sldId id="325" r:id="rId9"/>
    <p:sldId id="318" r:id="rId10"/>
    <p:sldId id="304" r:id="rId11"/>
    <p:sldId id="302" r:id="rId12"/>
    <p:sldId id="305" r:id="rId13"/>
    <p:sldId id="326" r:id="rId14"/>
    <p:sldId id="323" r:id="rId15"/>
  </p:sldIdLst>
  <p:sldSz cx="12192000" cy="6858000"/>
  <p:notesSz cx="6797675" cy="9929813"/>
  <p:embeddedFontLst>
    <p:embeddedFont>
      <p:font typeface="Proxima Nova Th" panose="02000506030000020004" charset="0"/>
      <p:regular r:id="rId17"/>
      <p:bold r:id="rId18"/>
      <p:italic r:id="rId19"/>
      <p:boldItalic r:id="rId20"/>
    </p:embeddedFont>
    <p:embeddedFont>
      <p:font typeface="Galiver Sans" panose="020B0604020202020204" charset="0"/>
      <p:regular r:id="rId21"/>
      <p:bold r:id="rId22"/>
      <p:italic r:id="rId23"/>
      <p:boldItalic r:id="rId24"/>
    </p:embeddedFon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Proxima Nova Rg" panose="02000506030000020004" charset="0"/>
      <p:regular r:id="rId29"/>
      <p:bold r:id="rId30"/>
      <p:italic r:id="rId31"/>
      <p:boldItalic r:id="rId32"/>
    </p:embeddedFont>
    <p:embeddedFont>
      <p:font typeface="Arial Unicode MS" panose="020B0604020202020204" pitchFamily="34" charset="-128"/>
      <p:regular r:id="rId33"/>
    </p:embeddedFont>
    <p:embeddedFont>
      <p:font typeface="Arial Black" panose="020B0A04020102020204" pitchFamily="34" charset="0"/>
      <p:bold r:id="rId34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pos="3840" userDrawn="1">
          <p15:clr>
            <a:srgbClr val="A4A3A4"/>
          </p15:clr>
        </p15:guide>
        <p15:guide id="2" pos="4520" userDrawn="1">
          <p15:clr>
            <a:srgbClr val="A4A3A4"/>
          </p15:clr>
        </p15:guide>
        <p15:guide id="3" pos="7333" userDrawn="1">
          <p15:clr>
            <a:srgbClr val="A4A3A4"/>
          </p15:clr>
        </p15:guide>
        <p15:guide id="4" orient="horz" pos="1570" userDrawn="1">
          <p15:clr>
            <a:srgbClr val="A4A3A4"/>
          </p15:clr>
        </p15:guide>
        <p15:guide id="5" orient="horz" pos="232" userDrawn="1">
          <p15:clr>
            <a:srgbClr val="A4A3A4"/>
          </p15:clr>
        </p15:guide>
        <p15:guide id="6" pos="393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Евгений" initials="Е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4D9DC"/>
    <a:srgbClr val="FD7C76"/>
    <a:srgbClr val="FB3238"/>
    <a:srgbClr val="4DBCC3"/>
    <a:srgbClr val="FF9F62"/>
    <a:srgbClr val="C0E8EA"/>
    <a:srgbClr val="4EA0D8"/>
    <a:srgbClr val="D1EEEF"/>
    <a:srgbClr val="D2DEEF"/>
    <a:srgbClr val="EAEF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098" autoAdjust="0"/>
    <p:restoredTop sz="94291" autoAdjust="0"/>
  </p:normalViewPr>
  <p:slideViewPr>
    <p:cSldViewPr snapToGrid="0" showGuides="1">
      <p:cViewPr>
        <p:scale>
          <a:sx n="90" d="100"/>
          <a:sy n="90" d="100"/>
        </p:scale>
        <p:origin x="-72" y="-168"/>
      </p:cViewPr>
      <p:guideLst>
        <p:guide orient="horz" pos="1570"/>
        <p:guide orient="horz" pos="232"/>
        <p:guide pos="3840"/>
        <p:guide pos="4520"/>
        <p:guide pos="7333"/>
        <p:guide pos="393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5" d="100"/>
          <a:sy n="65" d="100"/>
        </p:scale>
        <p:origin x="3154" y="67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9" Type="http://schemas.openxmlformats.org/officeDocument/2006/relationships/tableStyles" Target="tableStyles.xml"/><Relationship Id="rId21" Type="http://schemas.openxmlformats.org/officeDocument/2006/relationships/font" Target="fonts/font5.fntdata"/><Relationship Id="rId34" Type="http://schemas.openxmlformats.org/officeDocument/2006/relationships/font" Target="fonts/font18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33" Type="http://schemas.openxmlformats.org/officeDocument/2006/relationships/font" Target="fonts/font17.fntdata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8.fntdata"/><Relationship Id="rId32" Type="http://schemas.openxmlformats.org/officeDocument/2006/relationships/font" Target="fonts/font16.fntdata"/><Relationship Id="rId37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7.fntdata"/><Relationship Id="rId28" Type="http://schemas.openxmlformats.org/officeDocument/2006/relationships/font" Target="fonts/font12.fntdata"/><Relationship Id="rId36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font" Target="fonts/font3.fntdata"/><Relationship Id="rId31" Type="http://schemas.openxmlformats.org/officeDocument/2006/relationships/font" Target="fonts/font15.fntdata"/><Relationship Id="rId44" Type="http://schemas.microsoft.com/office/2016/11/relationships/changesInfo" Target="changesInfos/changesInfo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6.fntdata"/><Relationship Id="rId27" Type="http://schemas.openxmlformats.org/officeDocument/2006/relationships/font" Target="fonts/font11.fntdata"/><Relationship Id="rId30" Type="http://schemas.openxmlformats.org/officeDocument/2006/relationships/font" Target="fonts/font14.fntdata"/><Relationship Id="rId35" Type="http://schemas.openxmlformats.org/officeDocument/2006/relationships/commentAuthors" Target="commentAuthor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Дмитрий Ялин" userId="9b6442b35b1bab11" providerId="LiveId" clId="{506DA4FF-1BC2-408A-83AB-DD680FB8768C}"/>
    <pc:docChg chg="custSel addSld modSld">
      <pc:chgData name="Дмитрий Ялин" userId="9b6442b35b1bab11" providerId="LiveId" clId="{506DA4FF-1BC2-408A-83AB-DD680FB8768C}" dt="2021-03-18T21:14:24.555" v="526" actId="14100"/>
      <pc:docMkLst>
        <pc:docMk/>
      </pc:docMkLst>
      <pc:sldChg chg="addSp delSp modSp new mod">
        <pc:chgData name="Дмитрий Ялин" userId="9b6442b35b1bab11" providerId="LiveId" clId="{506DA4FF-1BC2-408A-83AB-DD680FB8768C}" dt="2021-03-18T21:14:24.555" v="526" actId="14100"/>
        <pc:sldMkLst>
          <pc:docMk/>
          <pc:sldMk cId="204369215" sldId="279"/>
        </pc:sldMkLst>
        <pc:spChg chg="mod">
          <ac:chgData name="Дмитрий Ялин" userId="9b6442b35b1bab11" providerId="LiveId" clId="{506DA4FF-1BC2-408A-83AB-DD680FB8768C}" dt="2021-03-18T20:57:31.578" v="27" actId="20577"/>
          <ac:spMkLst>
            <pc:docMk/>
            <pc:sldMk cId="204369215" sldId="279"/>
            <ac:spMk id="2" creationId="{50635703-4678-4244-A5B1-14BC09AA6FDC}"/>
          </ac:spMkLst>
        </pc:spChg>
        <pc:spChg chg="mod">
          <ac:chgData name="Дмитрий Ялин" userId="9b6442b35b1bab11" providerId="LiveId" clId="{506DA4FF-1BC2-408A-83AB-DD680FB8768C}" dt="2021-03-18T21:09:52.745" v="517" actId="20577"/>
          <ac:spMkLst>
            <pc:docMk/>
            <pc:sldMk cId="204369215" sldId="279"/>
            <ac:spMk id="3" creationId="{426232A9-B085-450E-9630-53E855E10B7D}"/>
          </ac:spMkLst>
        </pc:spChg>
        <pc:picChg chg="add mod">
          <ac:chgData name="Дмитрий Ялин" userId="9b6442b35b1bab11" providerId="LiveId" clId="{506DA4FF-1BC2-408A-83AB-DD680FB8768C}" dt="2021-03-18T21:07:08.155" v="487" actId="1440"/>
          <ac:picMkLst>
            <pc:docMk/>
            <pc:sldMk cId="204369215" sldId="279"/>
            <ac:picMk id="6" creationId="{C8C5818F-E9AB-42AB-B18D-877BBEB0817E}"/>
          </ac:picMkLst>
        </pc:picChg>
        <pc:picChg chg="add mod">
          <ac:chgData name="Дмитрий Ялин" userId="9b6442b35b1bab11" providerId="LiveId" clId="{506DA4FF-1BC2-408A-83AB-DD680FB8768C}" dt="2021-03-18T21:14:19.120" v="524" actId="1076"/>
          <ac:picMkLst>
            <pc:docMk/>
            <pc:sldMk cId="204369215" sldId="279"/>
            <ac:picMk id="8" creationId="{BC188A38-C0CF-45EA-AC69-EB2A1AA42474}"/>
          </ac:picMkLst>
        </pc:picChg>
        <pc:picChg chg="add del mod">
          <ac:chgData name="Дмитрий Ялин" userId="9b6442b35b1bab11" providerId="LiveId" clId="{506DA4FF-1BC2-408A-83AB-DD680FB8768C}" dt="2021-03-18T21:13:35.912" v="518" actId="21"/>
          <ac:picMkLst>
            <pc:docMk/>
            <pc:sldMk cId="204369215" sldId="279"/>
            <ac:picMk id="10" creationId="{48BF990F-43AF-4058-9CEC-AEC394D290FB}"/>
          </ac:picMkLst>
        </pc:picChg>
        <pc:picChg chg="add mod">
          <ac:chgData name="Дмитрий Ялин" userId="9b6442b35b1bab11" providerId="LiveId" clId="{506DA4FF-1BC2-408A-83AB-DD680FB8768C}" dt="2021-03-18T21:14:24.555" v="526" actId="14100"/>
          <ac:picMkLst>
            <pc:docMk/>
            <pc:sldMk cId="204369215" sldId="279"/>
            <ac:picMk id="12" creationId="{9231319B-AD3C-4CCB-B84E-3562FBD66424}"/>
          </ac:picMkLst>
        </pc:pic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FD38EDA-D8F2-420B-BDAE-0BEC4BFFDB53}" type="doc">
      <dgm:prSet loTypeId="urn:microsoft.com/office/officeart/2005/8/layout/pyramid1" loCatId="pyramid" qsTypeId="urn:microsoft.com/office/officeart/2005/8/quickstyle/3d3" qsCatId="3D" csTypeId="urn:microsoft.com/office/officeart/2005/8/colors/accent2_3" csCatId="accent2" phldr="1"/>
      <dgm:spPr/>
    </dgm:pt>
    <dgm:pt modelId="{DCC0607F-9156-4B55-9BBD-D45EE5701A2F}">
      <dgm:prSet phldrT="[Текст]" custT="1"/>
      <dgm:spPr/>
      <dgm:t>
        <a:bodyPr/>
        <a:lstStyle/>
        <a:p>
          <a:r>
            <a:rPr lang="ru-RU" sz="2000" dirty="0" smtClean="0">
              <a:solidFill>
                <a:srgbClr val="002060"/>
              </a:solidFill>
              <a:latin typeface="Arial Black" panose="020B0A04020102020204" pitchFamily="34" charset="0"/>
            </a:rPr>
            <a:t>4</a:t>
          </a:r>
          <a:r>
            <a:rPr lang="ru-RU" sz="1600" dirty="0" smtClean="0">
              <a:solidFill>
                <a:srgbClr val="002060"/>
              </a:solidFill>
              <a:latin typeface="Arial Black" panose="020B0A04020102020204" pitchFamily="34" charset="0"/>
            </a:rPr>
            <a:t> </a:t>
          </a:r>
          <a:r>
            <a:rPr lang="ru-RU" sz="1800" dirty="0" smtClean="0">
              <a:solidFill>
                <a:srgbClr val="002060"/>
              </a:solidFill>
              <a:latin typeface="Arial Black" panose="020B0A04020102020204" pitchFamily="34" charset="0"/>
            </a:rPr>
            <a:t>победителя</a:t>
          </a:r>
          <a:endParaRPr lang="ru-RU" sz="1800" dirty="0">
            <a:solidFill>
              <a:srgbClr val="002060"/>
            </a:solidFill>
            <a:latin typeface="Arial Black" panose="020B0A04020102020204" pitchFamily="34" charset="0"/>
          </a:endParaRPr>
        </a:p>
      </dgm:t>
    </dgm:pt>
    <dgm:pt modelId="{BE706A3A-C65E-4A72-8C72-3ED4EC8EEDF8}" type="parTrans" cxnId="{B83E9EEE-9F25-409D-BA83-0148C9DCD9E7}">
      <dgm:prSet/>
      <dgm:spPr/>
      <dgm:t>
        <a:bodyPr/>
        <a:lstStyle/>
        <a:p>
          <a:endParaRPr lang="ru-RU"/>
        </a:p>
      </dgm:t>
    </dgm:pt>
    <dgm:pt modelId="{8C6F08F3-B3C6-4808-AC4E-FDDBB79D9BFD}" type="sibTrans" cxnId="{B83E9EEE-9F25-409D-BA83-0148C9DCD9E7}">
      <dgm:prSet/>
      <dgm:spPr/>
      <dgm:t>
        <a:bodyPr/>
        <a:lstStyle/>
        <a:p>
          <a:endParaRPr lang="ru-RU"/>
        </a:p>
      </dgm:t>
    </dgm:pt>
    <dgm:pt modelId="{F3838099-2CEE-4737-931D-DDFF1A24C163}">
      <dgm:prSet phldrT="[Текст]" custT="1"/>
      <dgm:spPr/>
      <dgm:t>
        <a:bodyPr/>
        <a:lstStyle/>
        <a:p>
          <a:r>
            <a:rPr lang="ru-RU" sz="2000" dirty="0" smtClean="0">
              <a:solidFill>
                <a:srgbClr val="002060"/>
              </a:solidFill>
              <a:latin typeface="Arial Black" panose="020B0A04020102020204" pitchFamily="34" charset="0"/>
            </a:rPr>
            <a:t>140 полуфиналистов </a:t>
          </a:r>
          <a:endParaRPr lang="ru-RU" sz="2000" dirty="0">
            <a:solidFill>
              <a:srgbClr val="002060"/>
            </a:solidFill>
            <a:latin typeface="Arial Black" panose="020B0A04020102020204" pitchFamily="34" charset="0"/>
          </a:endParaRPr>
        </a:p>
      </dgm:t>
    </dgm:pt>
    <dgm:pt modelId="{6C4C34EA-CEED-49A9-BDA5-0D72E7F806DD}" type="parTrans" cxnId="{8B932A63-62D1-4259-B204-A5CCC5F1F558}">
      <dgm:prSet/>
      <dgm:spPr/>
      <dgm:t>
        <a:bodyPr/>
        <a:lstStyle/>
        <a:p>
          <a:endParaRPr lang="ru-RU"/>
        </a:p>
      </dgm:t>
    </dgm:pt>
    <dgm:pt modelId="{3730E57E-384A-477C-A281-DEA540F14CD3}" type="sibTrans" cxnId="{8B932A63-62D1-4259-B204-A5CCC5F1F558}">
      <dgm:prSet/>
      <dgm:spPr/>
      <dgm:t>
        <a:bodyPr/>
        <a:lstStyle/>
        <a:p>
          <a:endParaRPr lang="ru-RU"/>
        </a:p>
      </dgm:t>
    </dgm:pt>
    <dgm:pt modelId="{D1289389-B03C-488C-A31A-9A47D691E521}">
      <dgm:prSet phldrT="[Текст]" custT="1"/>
      <dgm:spPr/>
      <dgm:t>
        <a:bodyPr/>
        <a:lstStyle/>
        <a:p>
          <a:r>
            <a:rPr lang="ru-RU" sz="2800" dirty="0" smtClean="0">
              <a:solidFill>
                <a:srgbClr val="002060"/>
              </a:solidFill>
              <a:latin typeface="Arial Black" panose="020B0A04020102020204" pitchFamily="34" charset="0"/>
            </a:rPr>
            <a:t>16960 участников</a:t>
          </a:r>
          <a:endParaRPr lang="ru-RU" sz="2800" dirty="0">
            <a:solidFill>
              <a:srgbClr val="002060"/>
            </a:solidFill>
            <a:latin typeface="Arial Black" panose="020B0A04020102020204" pitchFamily="34" charset="0"/>
          </a:endParaRPr>
        </a:p>
      </dgm:t>
    </dgm:pt>
    <dgm:pt modelId="{294E0463-AD2D-404D-B242-9E31B36755DB}" type="parTrans" cxnId="{00CE06E9-6C2B-46CA-B0B8-8700642E2EC9}">
      <dgm:prSet/>
      <dgm:spPr/>
      <dgm:t>
        <a:bodyPr/>
        <a:lstStyle/>
        <a:p>
          <a:endParaRPr lang="ru-RU"/>
        </a:p>
      </dgm:t>
    </dgm:pt>
    <dgm:pt modelId="{7637B02A-B481-478F-B625-788072C58755}" type="sibTrans" cxnId="{00CE06E9-6C2B-46CA-B0B8-8700642E2EC9}">
      <dgm:prSet/>
      <dgm:spPr/>
      <dgm:t>
        <a:bodyPr/>
        <a:lstStyle/>
        <a:p>
          <a:endParaRPr lang="ru-RU"/>
        </a:p>
      </dgm:t>
    </dgm:pt>
    <dgm:pt modelId="{867F251B-FB96-4654-9E11-3921255C4DA8}">
      <dgm:prSet phldrT="[Текст]" custT="1"/>
      <dgm:spPr/>
      <dgm:t>
        <a:bodyPr/>
        <a:lstStyle/>
        <a:p>
          <a:r>
            <a:rPr lang="ru-RU" sz="2000" dirty="0" smtClean="0">
              <a:solidFill>
                <a:srgbClr val="002060"/>
              </a:solidFill>
              <a:latin typeface="Arial Black" panose="020B0A04020102020204" pitchFamily="34" charset="0"/>
            </a:rPr>
            <a:t>9 финалистов</a:t>
          </a:r>
          <a:endParaRPr lang="ru-RU" sz="2000" dirty="0">
            <a:solidFill>
              <a:srgbClr val="002060"/>
            </a:solidFill>
            <a:latin typeface="Arial Black" panose="020B0A04020102020204" pitchFamily="34" charset="0"/>
          </a:endParaRPr>
        </a:p>
      </dgm:t>
    </dgm:pt>
    <dgm:pt modelId="{7EFFFB49-F797-467A-AE68-E2CB636D2068}" type="parTrans" cxnId="{74D1E88A-002F-4005-93B1-96227225B913}">
      <dgm:prSet/>
      <dgm:spPr/>
      <dgm:t>
        <a:bodyPr/>
        <a:lstStyle/>
        <a:p>
          <a:endParaRPr lang="ru-RU"/>
        </a:p>
      </dgm:t>
    </dgm:pt>
    <dgm:pt modelId="{56CA22F5-0C12-4187-8C7F-03CA58F0ED29}" type="sibTrans" cxnId="{74D1E88A-002F-4005-93B1-96227225B913}">
      <dgm:prSet/>
      <dgm:spPr/>
      <dgm:t>
        <a:bodyPr/>
        <a:lstStyle/>
        <a:p>
          <a:endParaRPr lang="ru-RU"/>
        </a:p>
      </dgm:t>
    </dgm:pt>
    <dgm:pt modelId="{09EF917C-6559-44FB-8524-206950A337BF}" type="pres">
      <dgm:prSet presAssocID="{FFD38EDA-D8F2-420B-BDAE-0BEC4BFFDB53}" presName="Name0" presStyleCnt="0">
        <dgm:presLayoutVars>
          <dgm:dir/>
          <dgm:animLvl val="lvl"/>
          <dgm:resizeHandles val="exact"/>
        </dgm:presLayoutVars>
      </dgm:prSet>
      <dgm:spPr/>
    </dgm:pt>
    <dgm:pt modelId="{146F44EE-FA59-4AD8-92DC-3ED7C3A55B57}" type="pres">
      <dgm:prSet presAssocID="{DCC0607F-9156-4B55-9BBD-D45EE5701A2F}" presName="Name8" presStyleCnt="0"/>
      <dgm:spPr/>
    </dgm:pt>
    <dgm:pt modelId="{D30C9BDB-519E-4A0C-B09D-6EF4C9C0D75F}" type="pres">
      <dgm:prSet presAssocID="{DCC0607F-9156-4B55-9BBD-D45EE5701A2F}" presName="level" presStyleLbl="node1" presStyleIdx="0" presStyleCnt="4" custLinFactNeighborX="0" custLinFactNeighborY="1462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7727B80-AAE8-4BAE-9B63-E4E06147A023}" type="pres">
      <dgm:prSet presAssocID="{DCC0607F-9156-4B55-9BBD-D45EE5701A2F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56FD0A7-DF31-4DF1-BE30-CA704538E763}" type="pres">
      <dgm:prSet presAssocID="{867F251B-FB96-4654-9E11-3921255C4DA8}" presName="Name8" presStyleCnt="0"/>
      <dgm:spPr/>
    </dgm:pt>
    <dgm:pt modelId="{DA5D3CA1-0470-439A-BF72-917F63F14DC8}" type="pres">
      <dgm:prSet presAssocID="{867F251B-FB96-4654-9E11-3921255C4DA8}" presName="level" presStyleLbl="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D9313BB-37B2-4A1C-9C4B-925422E19D99}" type="pres">
      <dgm:prSet presAssocID="{867F251B-FB96-4654-9E11-3921255C4DA8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A4814C7-872E-48CD-ABD7-C68298E4947B}" type="pres">
      <dgm:prSet presAssocID="{F3838099-2CEE-4737-931D-DDFF1A24C163}" presName="Name8" presStyleCnt="0"/>
      <dgm:spPr/>
    </dgm:pt>
    <dgm:pt modelId="{BD80446B-5EF8-49E9-B62C-517CE6259331}" type="pres">
      <dgm:prSet presAssocID="{F3838099-2CEE-4737-931D-DDFF1A24C163}" presName="level" presStyleLbl="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3351A8E-B839-4F07-94A0-570A49A7EB5E}" type="pres">
      <dgm:prSet presAssocID="{F3838099-2CEE-4737-931D-DDFF1A24C163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DA5BF20-8B8B-483B-BECC-3376CF8419B1}" type="pres">
      <dgm:prSet presAssocID="{D1289389-B03C-488C-A31A-9A47D691E521}" presName="Name8" presStyleCnt="0"/>
      <dgm:spPr/>
    </dgm:pt>
    <dgm:pt modelId="{94A6892C-1BD3-478B-ABCE-BCE853DF8354}" type="pres">
      <dgm:prSet presAssocID="{D1289389-B03C-488C-A31A-9A47D691E521}" presName="level" presStyleLbl="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85F4CA6-481A-43C1-A0AF-DC773DBCD618}" type="pres">
      <dgm:prSet presAssocID="{D1289389-B03C-488C-A31A-9A47D691E521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825B1AE-170E-44E7-BF76-2C7958497781}" type="presOf" srcId="{D1289389-B03C-488C-A31A-9A47D691E521}" destId="{94A6892C-1BD3-478B-ABCE-BCE853DF8354}" srcOrd="0" destOrd="0" presId="urn:microsoft.com/office/officeart/2005/8/layout/pyramid1"/>
    <dgm:cxn modelId="{B83E9EEE-9F25-409D-BA83-0148C9DCD9E7}" srcId="{FFD38EDA-D8F2-420B-BDAE-0BEC4BFFDB53}" destId="{DCC0607F-9156-4B55-9BBD-D45EE5701A2F}" srcOrd="0" destOrd="0" parTransId="{BE706A3A-C65E-4A72-8C72-3ED4EC8EEDF8}" sibTransId="{8C6F08F3-B3C6-4808-AC4E-FDDBB79D9BFD}"/>
    <dgm:cxn modelId="{072F4763-A122-408E-959F-AD83063F455E}" type="presOf" srcId="{867F251B-FB96-4654-9E11-3921255C4DA8}" destId="{7D9313BB-37B2-4A1C-9C4B-925422E19D99}" srcOrd="1" destOrd="0" presId="urn:microsoft.com/office/officeart/2005/8/layout/pyramid1"/>
    <dgm:cxn modelId="{7114FEEE-FA5A-4EF4-8BD4-2FAD8328326E}" type="presOf" srcId="{867F251B-FB96-4654-9E11-3921255C4DA8}" destId="{DA5D3CA1-0470-439A-BF72-917F63F14DC8}" srcOrd="0" destOrd="0" presId="urn:microsoft.com/office/officeart/2005/8/layout/pyramid1"/>
    <dgm:cxn modelId="{00CE06E9-6C2B-46CA-B0B8-8700642E2EC9}" srcId="{FFD38EDA-D8F2-420B-BDAE-0BEC4BFFDB53}" destId="{D1289389-B03C-488C-A31A-9A47D691E521}" srcOrd="3" destOrd="0" parTransId="{294E0463-AD2D-404D-B242-9E31B36755DB}" sibTransId="{7637B02A-B481-478F-B625-788072C58755}"/>
    <dgm:cxn modelId="{B438B59E-E657-4472-95B6-A6846AADD49A}" type="presOf" srcId="{F3838099-2CEE-4737-931D-DDFF1A24C163}" destId="{BD80446B-5EF8-49E9-B62C-517CE6259331}" srcOrd="0" destOrd="0" presId="urn:microsoft.com/office/officeart/2005/8/layout/pyramid1"/>
    <dgm:cxn modelId="{8B932A63-62D1-4259-B204-A5CCC5F1F558}" srcId="{FFD38EDA-D8F2-420B-BDAE-0BEC4BFFDB53}" destId="{F3838099-2CEE-4737-931D-DDFF1A24C163}" srcOrd="2" destOrd="0" parTransId="{6C4C34EA-CEED-49A9-BDA5-0D72E7F806DD}" sibTransId="{3730E57E-384A-477C-A281-DEA540F14CD3}"/>
    <dgm:cxn modelId="{4D05CA3F-BE32-484E-9CEB-FFF686490998}" type="presOf" srcId="{FFD38EDA-D8F2-420B-BDAE-0BEC4BFFDB53}" destId="{09EF917C-6559-44FB-8524-206950A337BF}" srcOrd="0" destOrd="0" presId="urn:microsoft.com/office/officeart/2005/8/layout/pyramid1"/>
    <dgm:cxn modelId="{E6288CE3-A232-419C-95BC-18068EE54C67}" type="presOf" srcId="{D1289389-B03C-488C-A31A-9A47D691E521}" destId="{E85F4CA6-481A-43C1-A0AF-DC773DBCD618}" srcOrd="1" destOrd="0" presId="urn:microsoft.com/office/officeart/2005/8/layout/pyramid1"/>
    <dgm:cxn modelId="{3A4B1966-17B6-4C87-BF6A-0680121C7ACF}" type="presOf" srcId="{F3838099-2CEE-4737-931D-DDFF1A24C163}" destId="{73351A8E-B839-4F07-94A0-570A49A7EB5E}" srcOrd="1" destOrd="0" presId="urn:microsoft.com/office/officeart/2005/8/layout/pyramid1"/>
    <dgm:cxn modelId="{EAFF6D83-D6D7-4E36-A59A-D92C25924B68}" type="presOf" srcId="{DCC0607F-9156-4B55-9BBD-D45EE5701A2F}" destId="{47727B80-AAE8-4BAE-9B63-E4E06147A023}" srcOrd="1" destOrd="0" presId="urn:microsoft.com/office/officeart/2005/8/layout/pyramid1"/>
    <dgm:cxn modelId="{74D1E88A-002F-4005-93B1-96227225B913}" srcId="{FFD38EDA-D8F2-420B-BDAE-0BEC4BFFDB53}" destId="{867F251B-FB96-4654-9E11-3921255C4DA8}" srcOrd="1" destOrd="0" parTransId="{7EFFFB49-F797-467A-AE68-E2CB636D2068}" sibTransId="{56CA22F5-0C12-4187-8C7F-03CA58F0ED29}"/>
    <dgm:cxn modelId="{13471EE2-8491-4945-87B3-A39C2096D2CF}" type="presOf" srcId="{DCC0607F-9156-4B55-9BBD-D45EE5701A2F}" destId="{D30C9BDB-519E-4A0C-B09D-6EF4C9C0D75F}" srcOrd="0" destOrd="0" presId="urn:microsoft.com/office/officeart/2005/8/layout/pyramid1"/>
    <dgm:cxn modelId="{894D37A6-2A57-446F-9A68-649AADB21C3D}" type="presParOf" srcId="{09EF917C-6559-44FB-8524-206950A337BF}" destId="{146F44EE-FA59-4AD8-92DC-3ED7C3A55B57}" srcOrd="0" destOrd="0" presId="urn:microsoft.com/office/officeart/2005/8/layout/pyramid1"/>
    <dgm:cxn modelId="{14DEDB16-0A7B-43DE-97E5-9368ED50F8F0}" type="presParOf" srcId="{146F44EE-FA59-4AD8-92DC-3ED7C3A55B57}" destId="{D30C9BDB-519E-4A0C-B09D-6EF4C9C0D75F}" srcOrd="0" destOrd="0" presId="urn:microsoft.com/office/officeart/2005/8/layout/pyramid1"/>
    <dgm:cxn modelId="{9D051158-D7C2-44F2-AAF8-E4FFF79380DD}" type="presParOf" srcId="{146F44EE-FA59-4AD8-92DC-3ED7C3A55B57}" destId="{47727B80-AAE8-4BAE-9B63-E4E06147A023}" srcOrd="1" destOrd="0" presId="urn:microsoft.com/office/officeart/2005/8/layout/pyramid1"/>
    <dgm:cxn modelId="{EDF4B666-923D-4296-AEEC-99F76C8EE9CF}" type="presParOf" srcId="{09EF917C-6559-44FB-8524-206950A337BF}" destId="{056FD0A7-DF31-4DF1-BE30-CA704538E763}" srcOrd="1" destOrd="0" presId="urn:microsoft.com/office/officeart/2005/8/layout/pyramid1"/>
    <dgm:cxn modelId="{442367F4-1BBC-4699-A6BC-5C3988C4C899}" type="presParOf" srcId="{056FD0A7-DF31-4DF1-BE30-CA704538E763}" destId="{DA5D3CA1-0470-439A-BF72-917F63F14DC8}" srcOrd="0" destOrd="0" presId="urn:microsoft.com/office/officeart/2005/8/layout/pyramid1"/>
    <dgm:cxn modelId="{7364F721-0489-4F29-BCCD-F4D5BB32118A}" type="presParOf" srcId="{056FD0A7-DF31-4DF1-BE30-CA704538E763}" destId="{7D9313BB-37B2-4A1C-9C4B-925422E19D99}" srcOrd="1" destOrd="0" presId="urn:microsoft.com/office/officeart/2005/8/layout/pyramid1"/>
    <dgm:cxn modelId="{62613102-B9D2-4C13-86AD-E46AA0D6465B}" type="presParOf" srcId="{09EF917C-6559-44FB-8524-206950A337BF}" destId="{CA4814C7-872E-48CD-ABD7-C68298E4947B}" srcOrd="2" destOrd="0" presId="urn:microsoft.com/office/officeart/2005/8/layout/pyramid1"/>
    <dgm:cxn modelId="{134C17CF-FBE4-4BB7-BDCE-19614F9B1399}" type="presParOf" srcId="{CA4814C7-872E-48CD-ABD7-C68298E4947B}" destId="{BD80446B-5EF8-49E9-B62C-517CE6259331}" srcOrd="0" destOrd="0" presId="urn:microsoft.com/office/officeart/2005/8/layout/pyramid1"/>
    <dgm:cxn modelId="{0A83DAD0-1B65-4689-AA3B-10237369A6A6}" type="presParOf" srcId="{CA4814C7-872E-48CD-ABD7-C68298E4947B}" destId="{73351A8E-B839-4F07-94A0-570A49A7EB5E}" srcOrd="1" destOrd="0" presId="urn:microsoft.com/office/officeart/2005/8/layout/pyramid1"/>
    <dgm:cxn modelId="{90275EAB-B3D4-4CAD-A3B6-480C325158AA}" type="presParOf" srcId="{09EF917C-6559-44FB-8524-206950A337BF}" destId="{EDA5BF20-8B8B-483B-BECC-3376CF8419B1}" srcOrd="3" destOrd="0" presId="urn:microsoft.com/office/officeart/2005/8/layout/pyramid1"/>
    <dgm:cxn modelId="{717B1C74-C7AB-4F7F-BCBB-DE889561CB85}" type="presParOf" srcId="{EDA5BF20-8B8B-483B-BECC-3376CF8419B1}" destId="{94A6892C-1BD3-478B-ABCE-BCE853DF8354}" srcOrd="0" destOrd="0" presId="urn:microsoft.com/office/officeart/2005/8/layout/pyramid1"/>
    <dgm:cxn modelId="{F4A63643-F4D9-4F25-B17F-6CA68D8AB53E}" type="presParOf" srcId="{EDA5BF20-8B8B-483B-BECC-3376CF8419B1}" destId="{E85F4CA6-481A-43C1-A0AF-DC773DBCD618}" srcOrd="1" destOrd="0" presId="urn:microsoft.com/office/officeart/2005/8/layout/pyramid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30C9BDB-519E-4A0C-B09D-6EF4C9C0D75F}">
      <dsp:nvSpPr>
        <dsp:cNvPr id="0" name=""/>
        <dsp:cNvSpPr/>
      </dsp:nvSpPr>
      <dsp:spPr>
        <a:xfrm>
          <a:off x="2364474" y="16330"/>
          <a:ext cx="1576316" cy="1117000"/>
        </a:xfrm>
        <a:prstGeom prst="trapezoid">
          <a:avLst>
            <a:gd name="adj" fmla="val 70560"/>
          </a:avLst>
        </a:prstGeom>
        <a:solidFill>
          <a:schemeClr val="accent2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solidFill>
                <a:srgbClr val="002060"/>
              </a:solidFill>
              <a:latin typeface="Arial Black" panose="020B0A04020102020204" pitchFamily="34" charset="0"/>
            </a:rPr>
            <a:t>4</a:t>
          </a:r>
          <a:r>
            <a:rPr lang="ru-RU" sz="1600" kern="1200" dirty="0" smtClean="0">
              <a:solidFill>
                <a:srgbClr val="002060"/>
              </a:solidFill>
              <a:latin typeface="Arial Black" panose="020B0A04020102020204" pitchFamily="34" charset="0"/>
            </a:rPr>
            <a:t> </a:t>
          </a:r>
          <a:r>
            <a:rPr lang="ru-RU" sz="1800" kern="1200" dirty="0" smtClean="0">
              <a:solidFill>
                <a:srgbClr val="002060"/>
              </a:solidFill>
              <a:latin typeface="Arial Black" panose="020B0A04020102020204" pitchFamily="34" charset="0"/>
            </a:rPr>
            <a:t>победителя</a:t>
          </a:r>
          <a:endParaRPr lang="ru-RU" sz="1800" kern="1200" dirty="0">
            <a:solidFill>
              <a:srgbClr val="002060"/>
            </a:solidFill>
            <a:latin typeface="Arial Black" panose="020B0A04020102020204" pitchFamily="34" charset="0"/>
          </a:endParaRPr>
        </a:p>
      </dsp:txBody>
      <dsp:txXfrm>
        <a:off x="2364474" y="16330"/>
        <a:ext cx="1576316" cy="1117000"/>
      </dsp:txXfrm>
    </dsp:sp>
    <dsp:sp modelId="{DA5D3CA1-0470-439A-BF72-917F63F14DC8}">
      <dsp:nvSpPr>
        <dsp:cNvPr id="0" name=""/>
        <dsp:cNvSpPr/>
      </dsp:nvSpPr>
      <dsp:spPr>
        <a:xfrm>
          <a:off x="1576316" y="1117000"/>
          <a:ext cx="3152632" cy="1117000"/>
        </a:xfrm>
        <a:prstGeom prst="trapezoid">
          <a:avLst>
            <a:gd name="adj" fmla="val 70560"/>
          </a:avLst>
        </a:prstGeom>
        <a:solidFill>
          <a:schemeClr val="accent2">
            <a:shade val="80000"/>
            <a:hueOff val="-160472"/>
            <a:satOff val="3389"/>
            <a:lumOff val="9027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solidFill>
                <a:srgbClr val="002060"/>
              </a:solidFill>
              <a:latin typeface="Arial Black" panose="020B0A04020102020204" pitchFamily="34" charset="0"/>
            </a:rPr>
            <a:t>9 финалистов</a:t>
          </a:r>
          <a:endParaRPr lang="ru-RU" sz="2000" kern="1200" dirty="0">
            <a:solidFill>
              <a:srgbClr val="002060"/>
            </a:solidFill>
            <a:latin typeface="Arial Black" panose="020B0A04020102020204" pitchFamily="34" charset="0"/>
          </a:endParaRPr>
        </a:p>
      </dsp:txBody>
      <dsp:txXfrm>
        <a:off x="2128026" y="1117000"/>
        <a:ext cx="2049211" cy="1117000"/>
      </dsp:txXfrm>
    </dsp:sp>
    <dsp:sp modelId="{BD80446B-5EF8-49E9-B62C-517CE6259331}">
      <dsp:nvSpPr>
        <dsp:cNvPr id="0" name=""/>
        <dsp:cNvSpPr/>
      </dsp:nvSpPr>
      <dsp:spPr>
        <a:xfrm>
          <a:off x="788158" y="2234000"/>
          <a:ext cx="4728948" cy="1117000"/>
        </a:xfrm>
        <a:prstGeom prst="trapezoid">
          <a:avLst>
            <a:gd name="adj" fmla="val 70560"/>
          </a:avLst>
        </a:prstGeom>
        <a:solidFill>
          <a:schemeClr val="accent2">
            <a:shade val="80000"/>
            <a:hueOff val="-320943"/>
            <a:satOff val="6777"/>
            <a:lumOff val="18054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solidFill>
                <a:srgbClr val="002060"/>
              </a:solidFill>
              <a:latin typeface="Arial Black" panose="020B0A04020102020204" pitchFamily="34" charset="0"/>
            </a:rPr>
            <a:t>140 полуфиналистов </a:t>
          </a:r>
          <a:endParaRPr lang="ru-RU" sz="2000" kern="1200" dirty="0">
            <a:solidFill>
              <a:srgbClr val="002060"/>
            </a:solidFill>
            <a:latin typeface="Arial Black" panose="020B0A04020102020204" pitchFamily="34" charset="0"/>
          </a:endParaRPr>
        </a:p>
      </dsp:txBody>
      <dsp:txXfrm>
        <a:off x="1615724" y="2234000"/>
        <a:ext cx="3073816" cy="1117000"/>
      </dsp:txXfrm>
    </dsp:sp>
    <dsp:sp modelId="{94A6892C-1BD3-478B-ABCE-BCE853DF8354}">
      <dsp:nvSpPr>
        <dsp:cNvPr id="0" name=""/>
        <dsp:cNvSpPr/>
      </dsp:nvSpPr>
      <dsp:spPr>
        <a:xfrm>
          <a:off x="0" y="3351001"/>
          <a:ext cx="6305265" cy="1117000"/>
        </a:xfrm>
        <a:prstGeom prst="trapezoid">
          <a:avLst>
            <a:gd name="adj" fmla="val 70560"/>
          </a:avLst>
        </a:prstGeom>
        <a:solidFill>
          <a:schemeClr val="accent2">
            <a:shade val="80000"/>
            <a:hueOff val="-481415"/>
            <a:satOff val="10166"/>
            <a:lumOff val="27081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>
              <a:solidFill>
                <a:srgbClr val="002060"/>
              </a:solidFill>
              <a:latin typeface="Arial Black" panose="020B0A04020102020204" pitchFamily="34" charset="0"/>
            </a:rPr>
            <a:t>16960 участников</a:t>
          </a:r>
          <a:endParaRPr lang="ru-RU" sz="2800" kern="1200" dirty="0">
            <a:solidFill>
              <a:srgbClr val="002060"/>
            </a:solidFill>
            <a:latin typeface="Arial Black" panose="020B0A04020102020204" pitchFamily="34" charset="0"/>
          </a:endParaRPr>
        </a:p>
      </dsp:txBody>
      <dsp:txXfrm>
        <a:off x="1103421" y="3351001"/>
        <a:ext cx="4098422" cy="11170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BCDAC8-78AD-400F-8024-EE689E36E8C3}" type="datetimeFigureOut">
              <a:rPr lang="ru-RU" smtClean="0"/>
              <a:pPr/>
              <a:t>07.04.2021</a:t>
            </a:fld>
            <a:endParaRPr lang="ru-R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41425"/>
            <a:ext cx="5956300" cy="33512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r>
              <a:rPr lang="ru-RU" dirty="0"/>
              <a:t>о</a:t>
            </a:r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8722"/>
            <a:ext cx="5438140" cy="390986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1600"/>
            <a:ext cx="2945659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31600"/>
            <a:ext cx="2945659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09F351-8383-4FA4-8274-EA2F1AA0A76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16832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6.png"/><Relationship Id="rId7" Type="http://schemas.openxmlformats.org/officeDocument/2006/relationships/image" Target="../media/image20.png"/><Relationship Id="rId12" Type="http://schemas.openxmlformats.org/officeDocument/2006/relationships/image" Target="../media/image1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11" Type="http://schemas.openxmlformats.org/officeDocument/2006/relationships/image" Target="../media/image19.png"/><Relationship Id="rId5" Type="http://schemas.openxmlformats.org/officeDocument/2006/relationships/image" Target="../media/image16.png"/><Relationship Id="rId10" Type="http://schemas.openxmlformats.org/officeDocument/2006/relationships/image" Target="../media/image15.png"/><Relationship Id="rId4" Type="http://schemas.openxmlformats.org/officeDocument/2006/relationships/image" Target="../media/image7.png"/><Relationship Id="rId9" Type="http://schemas.openxmlformats.org/officeDocument/2006/relationships/image" Target="../media/image4.png"/></Relationships>
</file>

<file path=ppt/slideLayouts/_rels/slideLayout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6.png"/><Relationship Id="rId7" Type="http://schemas.openxmlformats.org/officeDocument/2006/relationships/image" Target="../media/image1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9.png"/><Relationship Id="rId5" Type="http://schemas.openxmlformats.org/officeDocument/2006/relationships/image" Target="../media/image7.png"/><Relationship Id="rId10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openxmlformats.org/officeDocument/2006/relationships/image" Target="../media/image8.png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6.png"/><Relationship Id="rId7" Type="http://schemas.openxmlformats.org/officeDocument/2006/relationships/image" Target="../media/image5.png"/><Relationship Id="rId12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11" Type="http://schemas.openxmlformats.org/officeDocument/2006/relationships/image" Target="../media/image20.png"/><Relationship Id="rId5" Type="http://schemas.openxmlformats.org/officeDocument/2006/relationships/image" Target="../media/image17.png"/><Relationship Id="rId10" Type="http://schemas.openxmlformats.org/officeDocument/2006/relationships/image" Target="../media/image8.png"/><Relationship Id="rId4" Type="http://schemas.openxmlformats.org/officeDocument/2006/relationships/image" Target="../media/image19.png"/><Relationship Id="rId9" Type="http://schemas.openxmlformats.org/officeDocument/2006/relationships/image" Target="../media/image16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1.png"/><Relationship Id="rId7" Type="http://schemas.openxmlformats.org/officeDocument/2006/relationships/image" Target="../media/image6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9.png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1.png"/><Relationship Id="rId7" Type="http://schemas.openxmlformats.org/officeDocument/2006/relationships/image" Target="../media/image5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16.png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1.png"/><Relationship Id="rId7" Type="http://schemas.openxmlformats.org/officeDocument/2006/relationships/image" Target="../media/image6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18.png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1.png"/><Relationship Id="rId7" Type="http://schemas.openxmlformats.org/officeDocument/2006/relationships/image" Target="../media/image5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15.png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6.png"/><Relationship Id="rId7" Type="http://schemas.openxmlformats.org/officeDocument/2006/relationships/image" Target="../media/image5.png"/><Relationship Id="rId12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11" Type="http://schemas.openxmlformats.org/officeDocument/2006/relationships/image" Target="../media/image20.png"/><Relationship Id="rId5" Type="http://schemas.openxmlformats.org/officeDocument/2006/relationships/image" Target="../media/image17.png"/><Relationship Id="rId10" Type="http://schemas.openxmlformats.org/officeDocument/2006/relationships/image" Target="../media/image8.png"/><Relationship Id="rId4" Type="http://schemas.openxmlformats.org/officeDocument/2006/relationships/image" Target="../media/image19.png"/><Relationship Id="rId9" Type="http://schemas.openxmlformats.org/officeDocument/2006/relationships/image" Target="../media/image16.png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926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1909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bg>
      <p:bgPr>
        <a:solidFill>
          <a:srgbClr val="F2716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515938" y="244679"/>
            <a:ext cx="9461182" cy="624776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>
              <a:defRPr sz="3600" baseline="0">
                <a:solidFill>
                  <a:schemeClr val="bg1"/>
                </a:solidFill>
                <a:latin typeface="Galiver Sans" panose="020B0604000000080903" pitchFamily="34" charset="0"/>
              </a:defRPr>
            </a:lvl1pPr>
          </a:lstStyle>
          <a:p>
            <a:r>
              <a:rPr lang="ru-RU" dirty="0"/>
              <a:t>ЗАГОЛОВОК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9445" y="69254"/>
            <a:ext cx="2491582" cy="622896"/>
          </a:xfrm>
          <a:prstGeom prst="rect">
            <a:avLst/>
          </a:prstGeom>
        </p:spPr>
      </p:pic>
      <p:sp>
        <p:nvSpPr>
          <p:cNvPr id="9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515937" y="1228725"/>
            <a:ext cx="11399837" cy="4533900"/>
          </a:xfrm>
          <a:prstGeom prst="rect">
            <a:avLst/>
          </a:prstGeom>
        </p:spPr>
        <p:txBody>
          <a:bodyPr lIns="0" tIns="0" rIns="0" bIns="0"/>
          <a:lstStyle>
            <a:lvl1pPr>
              <a:defRPr lang="en-US" i="1" baseline="0" dirty="0" smtClean="0">
                <a:solidFill>
                  <a:srgbClr val="1D304F"/>
                </a:solidFill>
              </a:defRPr>
            </a:lvl1pPr>
            <a:lvl2pPr>
              <a:defRPr lang="en-US" i="1" baseline="0" dirty="0" smtClean="0">
                <a:solidFill>
                  <a:srgbClr val="1D304F"/>
                </a:solidFill>
              </a:defRPr>
            </a:lvl2pPr>
            <a:lvl3pPr>
              <a:defRPr lang="en-US" i="1" baseline="0" dirty="0" smtClean="0">
                <a:solidFill>
                  <a:srgbClr val="1D304F"/>
                </a:solidFill>
              </a:defRPr>
            </a:lvl3pPr>
            <a:lvl4pPr>
              <a:defRPr lang="en-US" i="1" baseline="0" dirty="0" smtClean="0">
                <a:solidFill>
                  <a:srgbClr val="1D304F"/>
                </a:solidFill>
              </a:defRPr>
            </a:lvl4pPr>
            <a:lvl5pPr>
              <a:defRPr lang="ru-RU" dirty="0"/>
            </a:lvl5pPr>
          </a:lstStyle>
          <a:p>
            <a:pPr lvl="0">
              <a:lnSpc>
                <a:spcPct val="70000"/>
              </a:lnSpc>
            </a:pPr>
            <a:r>
              <a:rPr lang="ru-RU" dirty="0"/>
              <a:t>Первый уровень</a:t>
            </a:r>
            <a:endParaRPr lang="en-US" dirty="0"/>
          </a:p>
          <a:p>
            <a:pPr lvl="1" indent="-276225">
              <a:lnSpc>
                <a:spcPct val="70000"/>
              </a:lnSpc>
            </a:pPr>
            <a:r>
              <a:rPr lang="ru-RU" dirty="0"/>
              <a:t>Второй уровень</a:t>
            </a:r>
            <a:endParaRPr lang="en-US" dirty="0"/>
          </a:p>
          <a:p>
            <a:pPr lvl="2" indent="-552450">
              <a:lnSpc>
                <a:spcPct val="70000"/>
              </a:lnSpc>
            </a:pPr>
            <a:r>
              <a:rPr lang="ru-RU" dirty="0"/>
              <a:t>Третий уровень</a:t>
            </a:r>
            <a:endParaRPr lang="en-US" dirty="0"/>
          </a:p>
          <a:p>
            <a:pPr lvl="3" indent="-828675">
              <a:lnSpc>
                <a:spcPct val="70000"/>
              </a:lnSpc>
            </a:pPr>
            <a:r>
              <a:rPr lang="ru-RU" dirty="0"/>
              <a:t>Четвёртый уровень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697204" y="6226910"/>
            <a:ext cx="494795" cy="365125"/>
          </a:xfrm>
          <a:prstGeom prst="rect">
            <a:avLst/>
          </a:prstGeom>
        </p:spPr>
        <p:txBody>
          <a:bodyPr wrap="none" lIns="0" tIns="0" rIns="0" bIns="0" anchor="ctr" anchorCtr="0"/>
          <a:lstStyle>
            <a:lvl1pPr algn="ctr">
              <a:defRPr sz="2000" b="0">
                <a:solidFill>
                  <a:schemeClr val="bg1"/>
                </a:solidFill>
                <a:latin typeface="Galiver Sans" panose="020B0604000000080903" pitchFamily="34" charset="0"/>
              </a:defRPr>
            </a:lvl1pPr>
          </a:lstStyle>
          <a:p>
            <a:fld id="{F2F9E028-0A28-42B4-B433-F59D29BAD44F}" type="slidenum">
              <a:rPr lang="ru-RU" smtClean="0"/>
              <a:pPr/>
              <a:t>‹#›</a:t>
            </a:fld>
            <a:endParaRPr lang="ru-RU" dirty="0"/>
          </a:p>
        </p:txBody>
      </p:sp>
      <p:pic>
        <p:nvPicPr>
          <p:cNvPr id="8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214" y="5974009"/>
            <a:ext cx="900000" cy="900000"/>
          </a:xfrm>
          <a:prstGeom prst="rect">
            <a:avLst/>
          </a:prstGeom>
        </p:spPr>
      </p:pic>
      <p:pic>
        <p:nvPicPr>
          <p:cNvPr id="13" name="Picture 1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9333" y="5974009"/>
            <a:ext cx="900000" cy="900000"/>
          </a:xfrm>
          <a:prstGeom prst="rect">
            <a:avLst/>
          </a:prstGeom>
        </p:spPr>
      </p:pic>
      <p:pic>
        <p:nvPicPr>
          <p:cNvPr id="16" name="Picture 17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452" y="5974009"/>
            <a:ext cx="900000" cy="900000"/>
          </a:xfrm>
          <a:prstGeom prst="rect">
            <a:avLst/>
          </a:prstGeom>
        </p:spPr>
      </p:pic>
      <p:pic>
        <p:nvPicPr>
          <p:cNvPr id="18" name="Picture 19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599095" y="5974009"/>
            <a:ext cx="900000" cy="900000"/>
          </a:xfrm>
          <a:prstGeom prst="rect">
            <a:avLst/>
          </a:prstGeom>
        </p:spPr>
      </p:pic>
      <p:pic>
        <p:nvPicPr>
          <p:cNvPr id="19" name="Picture 22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198619" y="5974009"/>
            <a:ext cx="900000" cy="900000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398857" y="5974008"/>
            <a:ext cx="900000" cy="900000"/>
          </a:xfrm>
          <a:prstGeom prst="rect">
            <a:avLst/>
          </a:prstGeom>
        </p:spPr>
      </p:pic>
      <p:sp>
        <p:nvSpPr>
          <p:cNvPr id="22" name="Прямоугольник 21"/>
          <p:cNvSpPr>
            <a:spLocks noChangeAspect="1"/>
          </p:cNvSpPr>
          <p:nvPr userDrawn="1"/>
        </p:nvSpPr>
        <p:spPr>
          <a:xfrm>
            <a:off x="8998381" y="5974009"/>
            <a:ext cx="900000" cy="900000"/>
          </a:xfrm>
          <a:prstGeom prst="rect">
            <a:avLst/>
          </a:prstGeom>
          <a:solidFill>
            <a:srgbClr val="F188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/>
          <p:cNvSpPr>
            <a:spLocks noChangeAspect="1"/>
          </p:cNvSpPr>
          <p:nvPr userDrawn="1"/>
        </p:nvSpPr>
        <p:spPr>
          <a:xfrm>
            <a:off x="-429" y="5974009"/>
            <a:ext cx="900000" cy="900000"/>
          </a:xfrm>
          <a:prstGeom prst="rect">
            <a:avLst/>
          </a:prstGeom>
          <a:solidFill>
            <a:srgbClr val="F2AA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1" name="Picture 12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8976" y="5974009"/>
            <a:ext cx="900000" cy="900000"/>
          </a:xfrm>
          <a:prstGeom prst="rect">
            <a:avLst/>
          </a:prstGeom>
        </p:spPr>
      </p:pic>
      <p:pic>
        <p:nvPicPr>
          <p:cNvPr id="24" name="Picture 12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8500" y="5974009"/>
            <a:ext cx="900000" cy="90000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8738" y="5974009"/>
            <a:ext cx="900000" cy="900000"/>
          </a:xfrm>
          <a:prstGeom prst="rect">
            <a:avLst/>
          </a:prstGeom>
        </p:spPr>
      </p:pic>
      <p:pic>
        <p:nvPicPr>
          <p:cNvPr id="26" name="Picture 2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8262" y="5974009"/>
            <a:ext cx="900000" cy="900000"/>
          </a:xfrm>
          <a:prstGeom prst="rect">
            <a:avLst/>
          </a:prstGeom>
        </p:spPr>
      </p:pic>
      <p:pic>
        <p:nvPicPr>
          <p:cNvPr id="27" name="Picture 19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8139" y="5974009"/>
            <a:ext cx="900000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692010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rgbClr val="F2AA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515938" y="244679"/>
            <a:ext cx="9461182" cy="624776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>
              <a:defRPr sz="3600" baseline="0">
                <a:solidFill>
                  <a:schemeClr val="bg1"/>
                </a:solidFill>
                <a:latin typeface="Galiver Sans" panose="020B0604000000080903" pitchFamily="34" charset="0"/>
              </a:defRPr>
            </a:lvl1pPr>
          </a:lstStyle>
          <a:p>
            <a:r>
              <a:rPr lang="ru-RU" dirty="0"/>
              <a:t>ЗАГОЛОВОК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9445" y="69254"/>
            <a:ext cx="2491582" cy="622896"/>
          </a:xfrm>
          <a:prstGeom prst="rect">
            <a:avLst/>
          </a:prstGeom>
        </p:spPr>
      </p:pic>
      <p:sp>
        <p:nvSpPr>
          <p:cNvPr id="9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515937" y="1228725"/>
            <a:ext cx="11399837" cy="4533900"/>
          </a:xfrm>
          <a:prstGeom prst="rect">
            <a:avLst/>
          </a:prstGeom>
        </p:spPr>
        <p:txBody>
          <a:bodyPr lIns="0" tIns="0" rIns="0" bIns="0"/>
          <a:lstStyle>
            <a:lvl1pPr>
              <a:defRPr lang="en-US" i="1" baseline="0" dirty="0" smtClean="0">
                <a:solidFill>
                  <a:srgbClr val="1D304F"/>
                </a:solidFill>
              </a:defRPr>
            </a:lvl1pPr>
            <a:lvl2pPr>
              <a:defRPr lang="en-US" i="1" baseline="0" dirty="0" smtClean="0">
                <a:solidFill>
                  <a:srgbClr val="1D304F"/>
                </a:solidFill>
              </a:defRPr>
            </a:lvl2pPr>
            <a:lvl3pPr>
              <a:defRPr lang="en-US" i="1" baseline="0" dirty="0" smtClean="0">
                <a:solidFill>
                  <a:srgbClr val="1D304F"/>
                </a:solidFill>
              </a:defRPr>
            </a:lvl3pPr>
            <a:lvl4pPr>
              <a:defRPr lang="en-US" i="1" baseline="0" dirty="0" smtClean="0">
                <a:solidFill>
                  <a:srgbClr val="1D304F"/>
                </a:solidFill>
              </a:defRPr>
            </a:lvl4pPr>
            <a:lvl5pPr>
              <a:defRPr lang="ru-RU" dirty="0"/>
            </a:lvl5pPr>
          </a:lstStyle>
          <a:p>
            <a:pPr lvl="0">
              <a:lnSpc>
                <a:spcPct val="70000"/>
              </a:lnSpc>
            </a:pPr>
            <a:r>
              <a:rPr lang="ru-RU" dirty="0"/>
              <a:t>Первый уровень</a:t>
            </a:r>
            <a:endParaRPr lang="en-US" dirty="0"/>
          </a:p>
          <a:p>
            <a:pPr lvl="1" indent="-276225">
              <a:lnSpc>
                <a:spcPct val="70000"/>
              </a:lnSpc>
            </a:pPr>
            <a:r>
              <a:rPr lang="ru-RU" dirty="0"/>
              <a:t>Второй уровень</a:t>
            </a:r>
            <a:endParaRPr lang="en-US" dirty="0"/>
          </a:p>
          <a:p>
            <a:pPr lvl="2" indent="-552450">
              <a:lnSpc>
                <a:spcPct val="70000"/>
              </a:lnSpc>
            </a:pPr>
            <a:r>
              <a:rPr lang="ru-RU" dirty="0"/>
              <a:t>Третий уровень</a:t>
            </a:r>
            <a:endParaRPr lang="en-US" dirty="0"/>
          </a:p>
          <a:p>
            <a:pPr lvl="3" indent="-828675">
              <a:lnSpc>
                <a:spcPct val="70000"/>
              </a:lnSpc>
            </a:pPr>
            <a:r>
              <a:rPr lang="ru-RU" dirty="0"/>
              <a:t>Четвёртый уровень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697204" y="6226910"/>
            <a:ext cx="494795" cy="365125"/>
          </a:xfrm>
          <a:prstGeom prst="rect">
            <a:avLst/>
          </a:prstGeom>
        </p:spPr>
        <p:txBody>
          <a:bodyPr wrap="none" lIns="0" tIns="0" rIns="0" bIns="0" anchor="ctr" anchorCtr="0"/>
          <a:lstStyle>
            <a:lvl1pPr algn="ctr">
              <a:defRPr sz="2000" b="0">
                <a:solidFill>
                  <a:srgbClr val="1D304F"/>
                </a:solidFill>
                <a:latin typeface="Galiver Sans" panose="020B0604000000080903" pitchFamily="34" charset="0"/>
              </a:defRPr>
            </a:lvl1pPr>
          </a:lstStyle>
          <a:p>
            <a:fld id="{F2F9E028-0A28-42B4-B433-F59D29BAD44F}" type="slidenum">
              <a:rPr lang="ru-RU" smtClean="0"/>
              <a:pPr/>
              <a:t>‹#›</a:t>
            </a:fld>
            <a:endParaRPr lang="ru-RU" dirty="0"/>
          </a:p>
        </p:txBody>
      </p:sp>
      <p:pic>
        <p:nvPicPr>
          <p:cNvPr id="8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8441" y="5959476"/>
            <a:ext cx="900000" cy="900000"/>
          </a:xfrm>
          <a:prstGeom prst="rect">
            <a:avLst/>
          </a:prstGeom>
        </p:spPr>
      </p:pic>
      <p:pic>
        <p:nvPicPr>
          <p:cNvPr id="11" name="Picture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7205" y="5959476"/>
            <a:ext cx="900000" cy="900000"/>
          </a:xfrm>
          <a:prstGeom prst="rect">
            <a:avLst/>
          </a:prstGeom>
        </p:spPr>
      </p:pic>
      <p:pic>
        <p:nvPicPr>
          <p:cNvPr id="13" name="Picture 10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6937" y="5959476"/>
            <a:ext cx="900000" cy="900000"/>
          </a:xfrm>
          <a:prstGeom prst="rect">
            <a:avLst/>
          </a:prstGeom>
        </p:spPr>
      </p:pic>
      <p:pic>
        <p:nvPicPr>
          <p:cNvPr id="14" name="Picture 15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6830" y="5959476"/>
            <a:ext cx="900000" cy="900000"/>
          </a:xfrm>
          <a:prstGeom prst="rect">
            <a:avLst/>
          </a:prstGeom>
        </p:spPr>
      </p:pic>
      <p:pic>
        <p:nvPicPr>
          <p:cNvPr id="15" name="Picture 16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355" y="5959476"/>
            <a:ext cx="900000" cy="900000"/>
          </a:xfrm>
          <a:prstGeom prst="rect">
            <a:avLst/>
          </a:prstGeom>
        </p:spPr>
      </p:pic>
      <p:pic>
        <p:nvPicPr>
          <p:cNvPr id="16" name="Picture 17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785" y="5959476"/>
            <a:ext cx="900000" cy="900000"/>
          </a:xfrm>
          <a:prstGeom prst="rect">
            <a:avLst/>
          </a:prstGeom>
        </p:spPr>
      </p:pic>
      <p:pic>
        <p:nvPicPr>
          <p:cNvPr id="18" name="Picture 19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398066" y="5959476"/>
            <a:ext cx="900000" cy="900000"/>
          </a:xfrm>
          <a:prstGeom prst="rect">
            <a:avLst/>
          </a:prstGeom>
        </p:spPr>
      </p:pic>
      <p:pic>
        <p:nvPicPr>
          <p:cNvPr id="19" name="Picture 22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197044" y="5959476"/>
            <a:ext cx="900000" cy="900000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599032" y="5959476"/>
            <a:ext cx="900000" cy="900000"/>
          </a:xfrm>
          <a:prstGeom prst="rect">
            <a:avLst/>
          </a:prstGeom>
        </p:spPr>
      </p:pic>
      <p:sp>
        <p:nvSpPr>
          <p:cNvPr id="22" name="Прямоугольник 21"/>
          <p:cNvSpPr>
            <a:spLocks noChangeAspect="1"/>
          </p:cNvSpPr>
          <p:nvPr userDrawn="1"/>
        </p:nvSpPr>
        <p:spPr>
          <a:xfrm>
            <a:off x="1799463" y="5959476"/>
            <a:ext cx="900000" cy="900000"/>
          </a:xfrm>
          <a:prstGeom prst="rect">
            <a:avLst/>
          </a:prstGeom>
          <a:solidFill>
            <a:srgbClr val="1B63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/>
          <p:cNvSpPr>
            <a:spLocks noChangeAspect="1"/>
          </p:cNvSpPr>
          <p:nvPr userDrawn="1"/>
        </p:nvSpPr>
        <p:spPr>
          <a:xfrm>
            <a:off x="0" y="5959476"/>
            <a:ext cx="900000" cy="900000"/>
          </a:xfrm>
          <a:prstGeom prst="rect">
            <a:avLst/>
          </a:prstGeom>
          <a:solidFill>
            <a:srgbClr val="EE6F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рямоугольник 24"/>
          <p:cNvSpPr>
            <a:spLocks noChangeAspect="1"/>
          </p:cNvSpPr>
          <p:nvPr userDrawn="1"/>
        </p:nvSpPr>
        <p:spPr>
          <a:xfrm>
            <a:off x="10797204" y="5958000"/>
            <a:ext cx="900000" cy="900000"/>
          </a:xfrm>
          <a:prstGeom prst="rect">
            <a:avLst/>
          </a:prstGeom>
          <a:solidFill>
            <a:srgbClr val="87C7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6" name="Picture 17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7205" y="5958000"/>
            <a:ext cx="900000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9454132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solidFill>
          <a:srgbClr val="87C7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515938" y="244679"/>
            <a:ext cx="9461182" cy="624776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>
              <a:defRPr sz="3600" baseline="0">
                <a:solidFill>
                  <a:schemeClr val="bg1"/>
                </a:solidFill>
                <a:latin typeface="Galiver Sans" panose="020B0604000000080903" pitchFamily="34" charset="0"/>
              </a:defRPr>
            </a:lvl1pPr>
          </a:lstStyle>
          <a:p>
            <a:r>
              <a:rPr lang="ru-RU" dirty="0"/>
              <a:t>ЗАГОЛОВОК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9445" y="69254"/>
            <a:ext cx="2491582" cy="622896"/>
          </a:xfrm>
          <a:prstGeom prst="rect">
            <a:avLst/>
          </a:prstGeom>
        </p:spPr>
      </p:pic>
      <p:sp>
        <p:nvSpPr>
          <p:cNvPr id="9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515937" y="1228725"/>
            <a:ext cx="11399837" cy="4533900"/>
          </a:xfrm>
          <a:prstGeom prst="rect">
            <a:avLst/>
          </a:prstGeom>
        </p:spPr>
        <p:txBody>
          <a:bodyPr lIns="0" tIns="0" rIns="0" bIns="0"/>
          <a:lstStyle>
            <a:lvl1pPr>
              <a:defRPr lang="en-US" i="1" baseline="0" dirty="0" smtClean="0">
                <a:solidFill>
                  <a:srgbClr val="1D304F"/>
                </a:solidFill>
              </a:defRPr>
            </a:lvl1pPr>
            <a:lvl2pPr>
              <a:defRPr lang="en-US" i="1" baseline="0" dirty="0" smtClean="0">
                <a:solidFill>
                  <a:srgbClr val="1D304F"/>
                </a:solidFill>
              </a:defRPr>
            </a:lvl2pPr>
            <a:lvl3pPr>
              <a:defRPr lang="en-US" i="1" baseline="0" dirty="0" smtClean="0">
                <a:solidFill>
                  <a:srgbClr val="1D304F"/>
                </a:solidFill>
              </a:defRPr>
            </a:lvl3pPr>
            <a:lvl4pPr>
              <a:defRPr lang="en-US" i="1" baseline="0" dirty="0" smtClean="0">
                <a:solidFill>
                  <a:srgbClr val="1D304F"/>
                </a:solidFill>
              </a:defRPr>
            </a:lvl4pPr>
            <a:lvl5pPr>
              <a:defRPr lang="ru-RU" dirty="0"/>
            </a:lvl5pPr>
          </a:lstStyle>
          <a:p>
            <a:pPr lvl="0">
              <a:lnSpc>
                <a:spcPct val="70000"/>
              </a:lnSpc>
            </a:pPr>
            <a:r>
              <a:rPr lang="ru-RU" dirty="0"/>
              <a:t>Первый уровень</a:t>
            </a:r>
            <a:endParaRPr lang="en-US" dirty="0"/>
          </a:p>
          <a:p>
            <a:pPr lvl="1" indent="-276225">
              <a:lnSpc>
                <a:spcPct val="70000"/>
              </a:lnSpc>
            </a:pPr>
            <a:r>
              <a:rPr lang="ru-RU" dirty="0"/>
              <a:t>Второй уровень</a:t>
            </a:r>
            <a:endParaRPr lang="en-US" dirty="0"/>
          </a:p>
          <a:p>
            <a:pPr lvl="2" indent="-552450">
              <a:lnSpc>
                <a:spcPct val="70000"/>
              </a:lnSpc>
            </a:pPr>
            <a:r>
              <a:rPr lang="ru-RU" dirty="0"/>
              <a:t>Третий уровень</a:t>
            </a:r>
            <a:endParaRPr lang="en-US" dirty="0"/>
          </a:p>
          <a:p>
            <a:pPr lvl="3" indent="-828675">
              <a:lnSpc>
                <a:spcPct val="70000"/>
              </a:lnSpc>
            </a:pPr>
            <a:r>
              <a:rPr lang="ru-RU" dirty="0"/>
              <a:t>Четвёртый уровень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697204" y="6226910"/>
            <a:ext cx="494795" cy="365125"/>
          </a:xfrm>
          <a:prstGeom prst="rect">
            <a:avLst/>
          </a:prstGeom>
        </p:spPr>
        <p:txBody>
          <a:bodyPr wrap="none" lIns="0" tIns="0" rIns="0" bIns="0" anchor="ctr" anchorCtr="0"/>
          <a:lstStyle>
            <a:lvl1pPr algn="ctr">
              <a:defRPr sz="2000" b="0">
                <a:solidFill>
                  <a:srgbClr val="1B63AB"/>
                </a:solidFill>
                <a:latin typeface="Galiver Sans" panose="020B0604000000080903" pitchFamily="34" charset="0"/>
              </a:defRPr>
            </a:lvl1pPr>
          </a:lstStyle>
          <a:p>
            <a:fld id="{F2F9E028-0A28-42B4-B433-F59D29BAD44F}" type="slidenum">
              <a:rPr lang="ru-RU" smtClean="0"/>
              <a:pPr/>
              <a:t>‹#›</a:t>
            </a:fld>
            <a:endParaRPr lang="ru-RU" dirty="0"/>
          </a:p>
        </p:txBody>
      </p:sp>
      <p:pic>
        <p:nvPicPr>
          <p:cNvPr id="8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556" y="5979171"/>
            <a:ext cx="900000" cy="900000"/>
          </a:xfrm>
          <a:prstGeom prst="rect">
            <a:avLst/>
          </a:prstGeom>
        </p:spPr>
      </p:pic>
      <p:pic>
        <p:nvPicPr>
          <p:cNvPr id="11" name="Picture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5560" y="5979171"/>
            <a:ext cx="900000" cy="900000"/>
          </a:xfrm>
          <a:prstGeom prst="rect">
            <a:avLst/>
          </a:prstGeom>
        </p:spPr>
      </p:pic>
      <p:pic>
        <p:nvPicPr>
          <p:cNvPr id="12" name="Picture 2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5668" y="5979171"/>
            <a:ext cx="900000" cy="900000"/>
          </a:xfrm>
          <a:prstGeom prst="rect">
            <a:avLst/>
          </a:prstGeom>
        </p:spPr>
      </p:pic>
      <p:pic>
        <p:nvPicPr>
          <p:cNvPr id="13" name="Picture 10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79171"/>
            <a:ext cx="900000" cy="900000"/>
          </a:xfrm>
          <a:prstGeom prst="rect">
            <a:avLst/>
          </a:prstGeom>
        </p:spPr>
      </p:pic>
      <p:pic>
        <p:nvPicPr>
          <p:cNvPr id="14" name="Picture 15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1336" y="5979171"/>
            <a:ext cx="900000" cy="900000"/>
          </a:xfrm>
          <a:prstGeom prst="rect">
            <a:avLst/>
          </a:prstGeom>
        </p:spPr>
      </p:pic>
      <p:pic>
        <p:nvPicPr>
          <p:cNvPr id="15" name="Picture 16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8448" y="5979171"/>
            <a:ext cx="900000" cy="900000"/>
          </a:xfrm>
          <a:prstGeom prst="rect">
            <a:avLst/>
          </a:prstGeom>
        </p:spPr>
      </p:pic>
      <p:pic>
        <p:nvPicPr>
          <p:cNvPr id="16" name="Picture 17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668" y="5979171"/>
            <a:ext cx="900000" cy="900000"/>
          </a:xfrm>
          <a:prstGeom prst="rect">
            <a:avLst/>
          </a:prstGeom>
        </p:spPr>
      </p:pic>
      <p:pic>
        <p:nvPicPr>
          <p:cNvPr id="17" name="Picture 18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9884116" y="5979171"/>
            <a:ext cx="900000" cy="900000"/>
          </a:xfrm>
          <a:prstGeom prst="rect">
            <a:avLst/>
          </a:prstGeom>
        </p:spPr>
      </p:pic>
      <p:pic>
        <p:nvPicPr>
          <p:cNvPr id="18" name="Picture 19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89892" y="5979171"/>
            <a:ext cx="900000" cy="900000"/>
          </a:xfrm>
          <a:prstGeom prst="rect">
            <a:avLst/>
          </a:prstGeom>
        </p:spPr>
      </p:pic>
      <p:pic>
        <p:nvPicPr>
          <p:cNvPr id="19" name="Picture 22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087004" y="5979171"/>
            <a:ext cx="900000" cy="900000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492780" y="5979171"/>
            <a:ext cx="900000" cy="900000"/>
          </a:xfrm>
          <a:prstGeom prst="rect">
            <a:avLst/>
          </a:prstGeom>
        </p:spPr>
      </p:pic>
      <p:sp>
        <p:nvSpPr>
          <p:cNvPr id="22" name="Прямоугольник 21"/>
          <p:cNvSpPr>
            <a:spLocks noChangeAspect="1"/>
          </p:cNvSpPr>
          <p:nvPr userDrawn="1"/>
        </p:nvSpPr>
        <p:spPr>
          <a:xfrm>
            <a:off x="1797112" y="5979171"/>
            <a:ext cx="900000" cy="900000"/>
          </a:xfrm>
          <a:prstGeom prst="rect">
            <a:avLst/>
          </a:prstGeom>
          <a:solidFill>
            <a:srgbClr val="F5EA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/>
          <p:cNvSpPr>
            <a:spLocks noChangeAspect="1"/>
          </p:cNvSpPr>
          <p:nvPr userDrawn="1"/>
        </p:nvSpPr>
        <p:spPr>
          <a:xfrm>
            <a:off x="3594224" y="5979171"/>
            <a:ext cx="900000" cy="900000"/>
          </a:xfrm>
          <a:prstGeom prst="rect">
            <a:avLst/>
          </a:prstGeom>
          <a:solidFill>
            <a:srgbClr val="F2AA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0244435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32866" y="284810"/>
            <a:ext cx="6868795" cy="497840"/>
          </a:xfrm>
          <a:prstGeom prst="rect">
            <a:avLst/>
          </a:prstGeom>
        </p:spPr>
        <p:txBody>
          <a:bodyPr lIns="0" tIns="0" rIns="0" bIns="0"/>
          <a:lstStyle>
            <a:lvl1pPr>
              <a:defRPr sz="3100" b="0" i="0">
                <a:solidFill>
                  <a:srgbClr val="1B62AB"/>
                </a:solidFill>
                <a:latin typeface="Arial Unicode MS"/>
                <a:cs typeface="Arial Unicode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26363" y="1103375"/>
            <a:ext cx="7071359" cy="3159760"/>
          </a:xfrm>
          <a:prstGeom prst="rect">
            <a:avLst/>
          </a:prstGeom>
        </p:spPr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4/7/2021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2322353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1999" cy="6857997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32866" y="284810"/>
            <a:ext cx="6868795" cy="497840"/>
          </a:xfrm>
          <a:prstGeom prst="rect">
            <a:avLst/>
          </a:prstGeom>
        </p:spPr>
        <p:txBody>
          <a:bodyPr lIns="0" tIns="0" rIns="0" bIns="0"/>
          <a:lstStyle>
            <a:lvl1pPr>
              <a:defRPr sz="3100" b="0" i="0">
                <a:solidFill>
                  <a:srgbClr val="1B62AB"/>
                </a:solidFill>
                <a:latin typeface="Arial Unicode MS"/>
                <a:cs typeface="Arial Unicode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4/7/2021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9131884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1999" cy="6857997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4/7/2021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396583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82"/>
            <a:ext cx="12192000" cy="6853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0634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rgbClr val="EE6F6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lIns="0" tIns="0" rIns="0" bIns="0" anchor="t" anchorCtr="0"/>
          <a:lstStyle>
            <a:lvl1pPr algn="ctr">
              <a:defRPr sz="4800" baseline="0">
                <a:solidFill>
                  <a:srgbClr val="1D304F"/>
                </a:solidFill>
                <a:latin typeface="Galiver Sans" panose="020B0604000000080903" pitchFamily="34" charset="0"/>
              </a:defRPr>
            </a:lvl1pPr>
          </a:lstStyle>
          <a:p>
            <a:r>
              <a:rPr lang="ru-RU" dirty="0"/>
              <a:t>ЗАГОЛОВОК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600" i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Подзаголовок</a:t>
            </a:r>
          </a:p>
        </p:txBody>
      </p:sp>
      <p:pic>
        <p:nvPicPr>
          <p:cNvPr id="6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0209" y="69102"/>
            <a:ext cx="2491582" cy="622896"/>
          </a:xfrm>
          <a:prstGeom prst="rect">
            <a:avLst/>
          </a:prstGeom>
        </p:spPr>
      </p:pic>
      <p:pic>
        <p:nvPicPr>
          <p:cNvPr id="7" name="Picture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1525" y="5967524"/>
            <a:ext cx="900000" cy="900000"/>
          </a:xfrm>
          <a:prstGeom prst="rect">
            <a:avLst/>
          </a:prstGeom>
        </p:spPr>
      </p:pic>
      <p:pic>
        <p:nvPicPr>
          <p:cNvPr id="10" name="Picture 15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25" y="5967524"/>
            <a:ext cx="900000" cy="900000"/>
          </a:xfrm>
          <a:prstGeom prst="rect">
            <a:avLst/>
          </a:prstGeom>
        </p:spPr>
      </p:pic>
      <p:pic>
        <p:nvPicPr>
          <p:cNvPr id="14" name="Picture 11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1525" y="-24997"/>
            <a:ext cx="900000" cy="900000"/>
          </a:xfrm>
          <a:prstGeom prst="rect">
            <a:avLst/>
          </a:prstGeom>
        </p:spPr>
      </p:pic>
      <p:sp>
        <p:nvSpPr>
          <p:cNvPr id="20" name="Прямоугольник 19"/>
          <p:cNvSpPr>
            <a:spLocks noChangeAspect="1"/>
          </p:cNvSpPr>
          <p:nvPr userDrawn="1"/>
        </p:nvSpPr>
        <p:spPr>
          <a:xfrm>
            <a:off x="890445" y="5967524"/>
            <a:ext cx="900000" cy="900000"/>
          </a:xfrm>
          <a:prstGeom prst="rect">
            <a:avLst/>
          </a:prstGeom>
          <a:solidFill>
            <a:srgbClr val="F188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21"/>
          <p:cNvSpPr>
            <a:spLocks noChangeAspect="1"/>
          </p:cNvSpPr>
          <p:nvPr userDrawn="1"/>
        </p:nvSpPr>
        <p:spPr>
          <a:xfrm>
            <a:off x="10401525" y="5967524"/>
            <a:ext cx="900000" cy="900000"/>
          </a:xfrm>
          <a:prstGeom prst="rect">
            <a:avLst/>
          </a:prstGeom>
          <a:solidFill>
            <a:srgbClr val="1D30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/>
          <p:cNvSpPr>
            <a:spLocks noChangeAspect="1"/>
          </p:cNvSpPr>
          <p:nvPr userDrawn="1"/>
        </p:nvSpPr>
        <p:spPr>
          <a:xfrm>
            <a:off x="10401525" y="-24997"/>
            <a:ext cx="900000" cy="900000"/>
          </a:xfrm>
          <a:prstGeom prst="rect">
            <a:avLst/>
          </a:prstGeom>
          <a:solidFill>
            <a:srgbClr val="F5EA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6" name="Picture 10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55" y="5052052"/>
            <a:ext cx="900000" cy="900000"/>
          </a:xfrm>
          <a:prstGeom prst="rect">
            <a:avLst/>
          </a:prstGeom>
        </p:spPr>
      </p:pic>
      <p:pic>
        <p:nvPicPr>
          <p:cNvPr id="27" name="Picture 19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301525" y="878434"/>
            <a:ext cx="900000" cy="900000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1301525" y="5058000"/>
            <a:ext cx="900000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5080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6300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450000" y="296863"/>
            <a:ext cx="5393588" cy="48198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>
              <a:lnSpc>
                <a:spcPct val="100000"/>
              </a:lnSpc>
              <a:defRPr sz="3600" baseline="0">
                <a:solidFill>
                  <a:srgbClr val="EE6F6C"/>
                </a:solidFill>
                <a:latin typeface="Galiver Sans" panose="020B0604000000080903" pitchFamily="34" charset="0"/>
              </a:defRPr>
            </a:lvl1pPr>
          </a:lstStyle>
          <a:p>
            <a:r>
              <a:rPr lang="ru-RU" dirty="0"/>
              <a:t>ЗАГОЛОВОК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0708" y="0"/>
            <a:ext cx="1911292" cy="778851"/>
          </a:xfrm>
          <a:prstGeom prst="rect">
            <a:avLst/>
          </a:prstGeom>
        </p:spPr>
      </p:pic>
      <p:sp>
        <p:nvSpPr>
          <p:cNvPr id="8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442913" y="1259448"/>
            <a:ext cx="5400675" cy="421957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70000"/>
              </a:lnSpc>
              <a:buNone/>
              <a:defRPr i="1" baseline="0">
                <a:solidFill>
                  <a:schemeClr val="bg1"/>
                </a:solidFill>
                <a:latin typeface="Proxima Nova Rg" panose="02000506030000020004" pitchFamily="50" charset="0"/>
              </a:defRPr>
            </a:lvl1pPr>
            <a:lvl2pPr marL="457200" indent="-276225">
              <a:lnSpc>
                <a:spcPct val="70000"/>
              </a:lnSpc>
              <a:buNone/>
              <a:defRPr i="1" baseline="0">
                <a:solidFill>
                  <a:schemeClr val="bg1"/>
                </a:solidFill>
                <a:latin typeface="Proxima Nova Rg" panose="02000506030000020004" pitchFamily="50" charset="0"/>
              </a:defRPr>
            </a:lvl2pPr>
            <a:lvl3pPr marL="914400" indent="-552450">
              <a:lnSpc>
                <a:spcPct val="70000"/>
              </a:lnSpc>
              <a:buNone/>
              <a:defRPr i="1" baseline="0">
                <a:solidFill>
                  <a:schemeClr val="bg1"/>
                </a:solidFill>
                <a:latin typeface="Proxima Nova Rg" panose="02000506030000020004" pitchFamily="50" charset="0"/>
              </a:defRPr>
            </a:lvl3pPr>
            <a:lvl4pPr marL="1371600" indent="-828675">
              <a:lnSpc>
                <a:spcPct val="70000"/>
              </a:lnSpc>
              <a:buNone/>
              <a:defRPr i="1" baseline="0">
                <a:solidFill>
                  <a:schemeClr val="bg1"/>
                </a:solidFill>
                <a:latin typeface="Proxima Nova Rg" panose="02000506030000020004" pitchFamily="50" charset="0"/>
              </a:defRPr>
            </a:lvl4pPr>
            <a:lvl5pPr marL="1828800" indent="-1114425">
              <a:lnSpc>
                <a:spcPct val="50000"/>
              </a:lnSpc>
              <a:buNone/>
              <a:defRPr>
                <a:solidFill>
                  <a:schemeClr val="bg1"/>
                </a:solidFill>
                <a:latin typeface="Proxima Nova Rg" panose="02000506030000020004" pitchFamily="50" charset="0"/>
              </a:defRPr>
            </a:lvl5pPr>
          </a:lstStyle>
          <a:p>
            <a:pPr lvl="0"/>
            <a:r>
              <a:rPr lang="ru-RU" dirty="0"/>
              <a:t>Первый уровень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Четвёртый уровень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000" y="5959620"/>
            <a:ext cx="900000" cy="900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000" y="5959620"/>
            <a:ext cx="900000" cy="900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59620"/>
            <a:ext cx="900000" cy="900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0000" y="5958000"/>
            <a:ext cx="900000" cy="900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000" y="5959620"/>
            <a:ext cx="900000" cy="9000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0000" y="5959620"/>
            <a:ext cx="900000" cy="900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000" y="5958000"/>
            <a:ext cx="900000" cy="900000"/>
          </a:xfrm>
          <a:prstGeom prst="rect">
            <a:avLst/>
          </a:prstGeom>
        </p:spPr>
      </p:pic>
      <p:sp>
        <p:nvSpPr>
          <p:cNvPr id="2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697204" y="6226910"/>
            <a:ext cx="494795" cy="365125"/>
          </a:xfrm>
          <a:prstGeom prst="rect">
            <a:avLst/>
          </a:prstGeom>
        </p:spPr>
        <p:txBody>
          <a:bodyPr wrap="none" lIns="0" tIns="0" rIns="0" bIns="0" anchor="ctr" anchorCtr="0"/>
          <a:lstStyle>
            <a:lvl1pPr algn="ctr">
              <a:defRPr sz="2000" b="0">
                <a:solidFill>
                  <a:srgbClr val="EE6F6C"/>
                </a:solidFill>
                <a:latin typeface="Galiver Sans" panose="020B0604000000080903" pitchFamily="34" charset="0"/>
              </a:defRPr>
            </a:lvl1pPr>
          </a:lstStyle>
          <a:p>
            <a:fld id="{F2F9E028-0A28-42B4-B433-F59D29BAD44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01805065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6300000" cy="6858000"/>
          </a:xfrm>
          <a:prstGeom prst="rect">
            <a:avLst/>
          </a:prstGeom>
          <a:solidFill>
            <a:srgbClr val="F2AA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450000" y="296863"/>
            <a:ext cx="5393588" cy="48198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>
              <a:lnSpc>
                <a:spcPct val="100000"/>
              </a:lnSpc>
              <a:defRPr sz="3600" baseline="0">
                <a:solidFill>
                  <a:srgbClr val="A484BB"/>
                </a:solidFill>
                <a:latin typeface="Galiver Sans" panose="020B0604000000080903" pitchFamily="34" charset="0"/>
              </a:defRPr>
            </a:lvl1pPr>
          </a:lstStyle>
          <a:p>
            <a:r>
              <a:rPr lang="ru-RU" dirty="0"/>
              <a:t>ЗАГОЛОВОК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0708" y="0"/>
            <a:ext cx="1911292" cy="778851"/>
          </a:xfrm>
          <a:prstGeom prst="rect">
            <a:avLst/>
          </a:prstGeom>
        </p:spPr>
      </p:pic>
      <p:sp>
        <p:nvSpPr>
          <p:cNvPr id="8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442913" y="1259448"/>
            <a:ext cx="5400675" cy="421957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70000"/>
              </a:lnSpc>
              <a:buNone/>
              <a:defRPr i="1" baseline="0">
                <a:solidFill>
                  <a:srgbClr val="1D304F"/>
                </a:solidFill>
                <a:latin typeface="Proxima Nova Rg" panose="02000506030000020004" pitchFamily="50" charset="0"/>
              </a:defRPr>
            </a:lvl1pPr>
            <a:lvl2pPr marL="457200" indent="-276225">
              <a:lnSpc>
                <a:spcPct val="70000"/>
              </a:lnSpc>
              <a:buNone/>
              <a:defRPr i="1" baseline="0">
                <a:solidFill>
                  <a:srgbClr val="1D304F"/>
                </a:solidFill>
                <a:latin typeface="Proxima Nova Rg" panose="02000506030000020004" pitchFamily="50" charset="0"/>
              </a:defRPr>
            </a:lvl2pPr>
            <a:lvl3pPr marL="914400" indent="-552450">
              <a:lnSpc>
                <a:spcPct val="70000"/>
              </a:lnSpc>
              <a:buNone/>
              <a:defRPr i="1" baseline="0">
                <a:solidFill>
                  <a:srgbClr val="1D304F"/>
                </a:solidFill>
                <a:latin typeface="Proxima Nova Rg" panose="02000506030000020004" pitchFamily="50" charset="0"/>
              </a:defRPr>
            </a:lvl3pPr>
            <a:lvl4pPr marL="1371600" indent="-828675">
              <a:lnSpc>
                <a:spcPct val="70000"/>
              </a:lnSpc>
              <a:buNone/>
              <a:defRPr i="1" baseline="0">
                <a:solidFill>
                  <a:srgbClr val="1D304F"/>
                </a:solidFill>
                <a:latin typeface="Proxima Nova Rg" panose="02000506030000020004" pitchFamily="50" charset="0"/>
              </a:defRPr>
            </a:lvl4pPr>
            <a:lvl5pPr marL="1828800" indent="-1114425">
              <a:lnSpc>
                <a:spcPct val="50000"/>
              </a:lnSpc>
              <a:buNone/>
              <a:defRPr>
                <a:solidFill>
                  <a:schemeClr val="bg1"/>
                </a:solidFill>
                <a:latin typeface="Proxima Nova Rg" panose="02000506030000020004" pitchFamily="50" charset="0"/>
              </a:defRPr>
            </a:lvl5pPr>
          </a:lstStyle>
          <a:p>
            <a:pPr lvl="0"/>
            <a:r>
              <a:rPr lang="ru-RU" dirty="0"/>
              <a:t>Первый уровень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Четвёртый уровень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0" y="5958000"/>
            <a:ext cx="900000" cy="900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593543" y="5958000"/>
            <a:ext cx="900000" cy="900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9487" y="5958000"/>
            <a:ext cx="900000" cy="900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799810" y="5958000"/>
            <a:ext cx="900000" cy="9000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000" y="5958000"/>
            <a:ext cx="900000" cy="900000"/>
          </a:xfrm>
          <a:prstGeom prst="rect">
            <a:avLst/>
          </a:prstGeom>
        </p:spPr>
      </p:pic>
      <p:pic>
        <p:nvPicPr>
          <p:cNvPr id="22" name="Picture 12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620" y="5958000"/>
            <a:ext cx="900000" cy="900000"/>
          </a:xfrm>
          <a:prstGeom prst="rect">
            <a:avLst/>
          </a:prstGeom>
        </p:spPr>
      </p:pic>
      <p:pic>
        <p:nvPicPr>
          <p:cNvPr id="24" name="Picture 17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487" y="5958000"/>
            <a:ext cx="900000" cy="900000"/>
          </a:xfrm>
          <a:prstGeom prst="rect">
            <a:avLst/>
          </a:prstGeom>
        </p:spPr>
      </p:pic>
      <p:sp>
        <p:nvSpPr>
          <p:cNvPr id="2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697204" y="6226910"/>
            <a:ext cx="494795" cy="365125"/>
          </a:xfrm>
          <a:prstGeom prst="rect">
            <a:avLst/>
          </a:prstGeom>
        </p:spPr>
        <p:txBody>
          <a:bodyPr wrap="none" lIns="0" tIns="0" rIns="0" bIns="0" anchor="ctr" anchorCtr="0"/>
          <a:lstStyle>
            <a:lvl1pPr algn="ctr">
              <a:defRPr sz="2000" b="0">
                <a:solidFill>
                  <a:srgbClr val="A484BB"/>
                </a:solidFill>
                <a:latin typeface="Galiver Sans" panose="020B0604000000080903" pitchFamily="34" charset="0"/>
              </a:defRPr>
            </a:lvl1pPr>
          </a:lstStyle>
          <a:p>
            <a:fld id="{F2F9E028-0A28-42B4-B433-F59D29BAD44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24413165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3" pos="368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6300000" cy="6858000"/>
          </a:xfrm>
          <a:prstGeom prst="rect">
            <a:avLst/>
          </a:prstGeom>
          <a:solidFill>
            <a:srgbClr val="1B63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450000" y="296863"/>
            <a:ext cx="5393588" cy="48198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>
              <a:lnSpc>
                <a:spcPct val="100000"/>
              </a:lnSpc>
              <a:defRPr sz="3600" baseline="0">
                <a:solidFill>
                  <a:srgbClr val="F1884B"/>
                </a:solidFill>
                <a:latin typeface="Galiver Sans" panose="020B0604000000080903" pitchFamily="34" charset="0"/>
              </a:defRPr>
            </a:lvl1pPr>
          </a:lstStyle>
          <a:p>
            <a:r>
              <a:rPr lang="ru-RU" dirty="0"/>
              <a:t>ЗАГОЛОВОК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0708" y="0"/>
            <a:ext cx="1911292" cy="778851"/>
          </a:xfrm>
          <a:prstGeom prst="rect">
            <a:avLst/>
          </a:prstGeom>
        </p:spPr>
      </p:pic>
      <p:sp>
        <p:nvSpPr>
          <p:cNvPr id="8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442913" y="1259448"/>
            <a:ext cx="5400675" cy="421957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70000"/>
              </a:lnSpc>
              <a:buNone/>
              <a:defRPr i="1" baseline="0">
                <a:solidFill>
                  <a:schemeClr val="bg1"/>
                </a:solidFill>
                <a:latin typeface="Proxima Nova Rg" panose="02000506030000020004" pitchFamily="50" charset="0"/>
              </a:defRPr>
            </a:lvl1pPr>
            <a:lvl2pPr marL="457200" indent="-276225">
              <a:lnSpc>
                <a:spcPct val="70000"/>
              </a:lnSpc>
              <a:buNone/>
              <a:defRPr i="1" baseline="0">
                <a:solidFill>
                  <a:schemeClr val="bg1"/>
                </a:solidFill>
                <a:latin typeface="Proxima Nova Rg" panose="02000506030000020004" pitchFamily="50" charset="0"/>
              </a:defRPr>
            </a:lvl2pPr>
            <a:lvl3pPr marL="914400" indent="-552450">
              <a:lnSpc>
                <a:spcPct val="70000"/>
              </a:lnSpc>
              <a:buNone/>
              <a:defRPr i="1" baseline="0">
                <a:solidFill>
                  <a:schemeClr val="bg1"/>
                </a:solidFill>
                <a:latin typeface="Proxima Nova Rg" panose="02000506030000020004" pitchFamily="50" charset="0"/>
              </a:defRPr>
            </a:lvl3pPr>
            <a:lvl4pPr marL="1371600" indent="-828675">
              <a:lnSpc>
                <a:spcPct val="70000"/>
              </a:lnSpc>
              <a:buNone/>
              <a:defRPr i="1" baseline="0">
                <a:solidFill>
                  <a:schemeClr val="bg1"/>
                </a:solidFill>
                <a:latin typeface="Proxima Nova Rg" panose="02000506030000020004" pitchFamily="50" charset="0"/>
              </a:defRPr>
            </a:lvl4pPr>
            <a:lvl5pPr marL="1828800" indent="-1114425">
              <a:lnSpc>
                <a:spcPct val="50000"/>
              </a:lnSpc>
              <a:buNone/>
              <a:defRPr>
                <a:solidFill>
                  <a:schemeClr val="bg1"/>
                </a:solidFill>
                <a:latin typeface="Proxima Nova Rg" panose="02000506030000020004" pitchFamily="50" charset="0"/>
              </a:defRPr>
            </a:lvl5pPr>
          </a:lstStyle>
          <a:p>
            <a:pPr lvl="0"/>
            <a:r>
              <a:rPr lang="ru-RU" dirty="0"/>
              <a:t>Первый уровень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Четвёртый уровень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0" y="5958000"/>
            <a:ext cx="900000" cy="900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9487" y="5958000"/>
            <a:ext cx="900000" cy="900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8973" y="5958000"/>
            <a:ext cx="900000" cy="900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398974" y="5958000"/>
            <a:ext cx="900000" cy="900000"/>
          </a:xfrm>
          <a:prstGeom prst="rect">
            <a:avLst/>
          </a:prstGeom>
        </p:spPr>
      </p:pic>
      <p:pic>
        <p:nvPicPr>
          <p:cNvPr id="18" name="Picture 11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000" y="5958000"/>
            <a:ext cx="900000" cy="900000"/>
          </a:xfrm>
          <a:prstGeom prst="rect">
            <a:avLst/>
          </a:prstGeom>
        </p:spPr>
      </p:pic>
      <p:pic>
        <p:nvPicPr>
          <p:cNvPr id="21" name="Picture 2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0000" y="5958000"/>
            <a:ext cx="900000" cy="900000"/>
          </a:xfrm>
          <a:prstGeom prst="rect">
            <a:avLst/>
          </a:prstGeom>
        </p:spPr>
      </p:pic>
      <p:pic>
        <p:nvPicPr>
          <p:cNvPr id="23" name="Picture 16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487" y="5958000"/>
            <a:ext cx="900000" cy="900000"/>
          </a:xfrm>
          <a:prstGeom prst="rect">
            <a:avLst/>
          </a:prstGeom>
        </p:spPr>
      </p:pic>
      <p:sp>
        <p:nvSpPr>
          <p:cNvPr id="2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697204" y="6226910"/>
            <a:ext cx="494795" cy="365125"/>
          </a:xfrm>
          <a:prstGeom prst="rect">
            <a:avLst/>
          </a:prstGeom>
        </p:spPr>
        <p:txBody>
          <a:bodyPr wrap="none" lIns="0" tIns="0" rIns="0" bIns="0" anchor="ctr" anchorCtr="0"/>
          <a:lstStyle>
            <a:lvl1pPr algn="ctr">
              <a:defRPr sz="2000" b="0">
                <a:solidFill>
                  <a:srgbClr val="F1884B"/>
                </a:solidFill>
                <a:latin typeface="Galiver Sans" panose="020B0604000000080903" pitchFamily="34" charset="0"/>
              </a:defRPr>
            </a:lvl1pPr>
          </a:lstStyle>
          <a:p>
            <a:fld id="{F2F9E028-0A28-42B4-B433-F59D29BAD44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79876402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3" pos="368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6300000" cy="6858000"/>
          </a:xfrm>
          <a:prstGeom prst="rect">
            <a:avLst/>
          </a:prstGeom>
          <a:solidFill>
            <a:srgbClr val="87C7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450000" y="296863"/>
            <a:ext cx="5393588" cy="48198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>
              <a:lnSpc>
                <a:spcPct val="100000"/>
              </a:lnSpc>
              <a:defRPr sz="3600" baseline="0">
                <a:solidFill>
                  <a:srgbClr val="F5EA61"/>
                </a:solidFill>
                <a:latin typeface="Galiver Sans" panose="020B0604000000080903" pitchFamily="34" charset="0"/>
              </a:defRPr>
            </a:lvl1pPr>
          </a:lstStyle>
          <a:p>
            <a:r>
              <a:rPr lang="ru-RU" dirty="0"/>
              <a:t>ЗАГОЛОВОК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0708" y="0"/>
            <a:ext cx="1911292" cy="778851"/>
          </a:xfrm>
          <a:prstGeom prst="rect">
            <a:avLst/>
          </a:prstGeom>
        </p:spPr>
      </p:pic>
      <p:sp>
        <p:nvSpPr>
          <p:cNvPr id="8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442913" y="1259448"/>
            <a:ext cx="5400675" cy="421957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70000"/>
              </a:lnSpc>
              <a:buNone/>
              <a:defRPr i="1" baseline="0">
                <a:solidFill>
                  <a:schemeClr val="bg1"/>
                </a:solidFill>
                <a:latin typeface="Proxima Nova Rg" panose="02000506030000020004" pitchFamily="50" charset="0"/>
              </a:defRPr>
            </a:lvl1pPr>
            <a:lvl2pPr marL="457200" indent="-276225">
              <a:lnSpc>
                <a:spcPct val="70000"/>
              </a:lnSpc>
              <a:buNone/>
              <a:defRPr i="1" baseline="0">
                <a:solidFill>
                  <a:schemeClr val="bg1"/>
                </a:solidFill>
                <a:latin typeface="Proxima Nova Rg" panose="02000506030000020004" pitchFamily="50" charset="0"/>
              </a:defRPr>
            </a:lvl2pPr>
            <a:lvl3pPr marL="914400" indent="-552450">
              <a:lnSpc>
                <a:spcPct val="70000"/>
              </a:lnSpc>
              <a:buNone/>
              <a:defRPr i="1" baseline="0">
                <a:solidFill>
                  <a:schemeClr val="bg1"/>
                </a:solidFill>
                <a:latin typeface="Proxima Nova Rg" panose="02000506030000020004" pitchFamily="50" charset="0"/>
              </a:defRPr>
            </a:lvl3pPr>
            <a:lvl4pPr marL="1371600" indent="-828675">
              <a:lnSpc>
                <a:spcPct val="70000"/>
              </a:lnSpc>
              <a:buNone/>
              <a:defRPr i="1" baseline="0">
                <a:solidFill>
                  <a:schemeClr val="bg1"/>
                </a:solidFill>
                <a:latin typeface="Proxima Nova Rg" panose="02000506030000020004" pitchFamily="50" charset="0"/>
              </a:defRPr>
            </a:lvl4pPr>
            <a:lvl5pPr marL="1828800" indent="-1114425">
              <a:lnSpc>
                <a:spcPct val="50000"/>
              </a:lnSpc>
              <a:buNone/>
              <a:defRPr>
                <a:solidFill>
                  <a:schemeClr val="bg1"/>
                </a:solidFill>
                <a:latin typeface="Proxima Nova Rg" panose="02000506030000020004" pitchFamily="50" charset="0"/>
              </a:defRPr>
            </a:lvl5pPr>
          </a:lstStyle>
          <a:p>
            <a:pPr lvl="0"/>
            <a:r>
              <a:rPr lang="ru-RU" dirty="0"/>
              <a:t>Первый уровень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Четвёртый уровень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596587" y="5968274"/>
            <a:ext cx="900000" cy="900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3588" y="5968274"/>
            <a:ext cx="900000" cy="900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796884" y="5968274"/>
            <a:ext cx="900000" cy="900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6237" y="5968274"/>
            <a:ext cx="900000" cy="9000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1250" y="5968274"/>
            <a:ext cx="900000" cy="900000"/>
          </a:xfrm>
          <a:prstGeom prst="rect">
            <a:avLst/>
          </a:prstGeom>
        </p:spPr>
      </p:pic>
      <p:pic>
        <p:nvPicPr>
          <p:cNvPr id="17" name="Picture 9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3588" y="5968274"/>
            <a:ext cx="900000" cy="900000"/>
          </a:xfrm>
          <a:prstGeom prst="rect">
            <a:avLst/>
          </a:prstGeom>
        </p:spPr>
      </p:pic>
      <p:pic>
        <p:nvPicPr>
          <p:cNvPr id="22" name="Picture 12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100" y="5968274"/>
            <a:ext cx="900000" cy="900000"/>
          </a:xfrm>
          <a:prstGeom prst="rect">
            <a:avLst/>
          </a:prstGeom>
        </p:spPr>
      </p:pic>
      <p:sp>
        <p:nvSpPr>
          <p:cNvPr id="2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697204" y="6226910"/>
            <a:ext cx="494795" cy="365125"/>
          </a:xfrm>
          <a:prstGeom prst="rect">
            <a:avLst/>
          </a:prstGeom>
        </p:spPr>
        <p:txBody>
          <a:bodyPr wrap="none" lIns="0" tIns="0" rIns="0" bIns="0" anchor="ctr" anchorCtr="0"/>
          <a:lstStyle>
            <a:lvl1pPr algn="ctr">
              <a:defRPr sz="2000" b="0">
                <a:solidFill>
                  <a:srgbClr val="F5EA61"/>
                </a:solidFill>
                <a:latin typeface="Galiver Sans" panose="020B0604000000080903" pitchFamily="34" charset="0"/>
              </a:defRPr>
            </a:lvl1pPr>
          </a:lstStyle>
          <a:p>
            <a:fld id="{F2F9E028-0A28-42B4-B433-F59D29BAD44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98128292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3" pos="368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515938" y="307975"/>
            <a:ext cx="9461182" cy="360363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>
              <a:defRPr sz="3600" baseline="0">
                <a:solidFill>
                  <a:srgbClr val="A484BB"/>
                </a:solidFill>
                <a:latin typeface="Galiver Sans" panose="020B0604000000080903" pitchFamily="34" charset="0"/>
              </a:defRPr>
            </a:lvl1pPr>
          </a:lstStyle>
          <a:p>
            <a:r>
              <a:rPr lang="ru-RU" dirty="0"/>
              <a:t>ЗАГОЛОВОК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0708" y="-43595"/>
            <a:ext cx="1832995" cy="746945"/>
          </a:xfrm>
          <a:prstGeom prst="rect">
            <a:avLst/>
          </a:prstGeom>
        </p:spPr>
      </p:pic>
      <p:sp>
        <p:nvSpPr>
          <p:cNvPr id="8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515937" y="933450"/>
            <a:ext cx="11268075" cy="4876800"/>
          </a:xfrm>
          <a:prstGeom prst="rect">
            <a:avLst/>
          </a:prstGeom>
        </p:spPr>
        <p:txBody>
          <a:bodyPr lIns="0" tIns="0" rIns="0" bIns="0"/>
          <a:lstStyle>
            <a:lvl1pPr>
              <a:defRPr lang="ru-RU" b="0" i="0" baseline="0" dirty="0" smtClean="0">
                <a:solidFill>
                  <a:srgbClr val="1D304F"/>
                </a:solidFill>
              </a:defRPr>
            </a:lvl1pPr>
            <a:lvl2pPr>
              <a:defRPr lang="ru-RU" b="0" i="0" baseline="0" dirty="0" smtClean="0">
                <a:solidFill>
                  <a:srgbClr val="1D304F"/>
                </a:solidFill>
              </a:defRPr>
            </a:lvl2pPr>
            <a:lvl3pPr>
              <a:defRPr lang="ru-RU" b="0" i="0" baseline="0" dirty="0" smtClean="0">
                <a:solidFill>
                  <a:srgbClr val="1D304F"/>
                </a:solidFill>
              </a:defRPr>
            </a:lvl3pPr>
            <a:lvl4pPr>
              <a:defRPr lang="ru-RU" b="0" i="0" baseline="0" dirty="0">
                <a:solidFill>
                  <a:srgbClr val="1D304F"/>
                </a:solidFill>
              </a:defRPr>
            </a:lvl4pPr>
          </a:lstStyle>
          <a:p>
            <a:pPr lvl="0">
              <a:lnSpc>
                <a:spcPct val="70000"/>
              </a:lnSpc>
            </a:pPr>
            <a:r>
              <a:rPr lang="ru-RU" dirty="0"/>
              <a:t>Первый уровень</a:t>
            </a:r>
          </a:p>
          <a:p>
            <a:pPr lvl="1" indent="-276225">
              <a:lnSpc>
                <a:spcPct val="70000"/>
              </a:lnSpc>
            </a:pPr>
            <a:r>
              <a:rPr lang="ru-RU" dirty="0"/>
              <a:t>Второй уровень</a:t>
            </a:r>
          </a:p>
          <a:p>
            <a:pPr lvl="2" indent="-552450">
              <a:lnSpc>
                <a:spcPct val="70000"/>
              </a:lnSpc>
            </a:pPr>
            <a:r>
              <a:rPr lang="ru-RU" dirty="0"/>
              <a:t>Третий уровень</a:t>
            </a:r>
          </a:p>
          <a:p>
            <a:pPr lvl="3" indent="-828675">
              <a:lnSpc>
                <a:spcPct val="70000"/>
              </a:lnSpc>
            </a:pPr>
            <a:r>
              <a:rPr lang="ru-RU" dirty="0"/>
              <a:t>Четвёртый уровень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7420" y="5949950"/>
            <a:ext cx="900000" cy="900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7850" y="5949950"/>
            <a:ext cx="900000" cy="900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8280" y="5949950"/>
            <a:ext cx="900000" cy="900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49950"/>
            <a:ext cx="900000" cy="9000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8710" y="5949950"/>
            <a:ext cx="900000" cy="9000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355" y="5949950"/>
            <a:ext cx="900000" cy="9000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785" y="5949950"/>
            <a:ext cx="900000" cy="9000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7635" y="5949950"/>
            <a:ext cx="900000" cy="9000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98495" y="5949950"/>
            <a:ext cx="900000" cy="9000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098065" y="5949950"/>
            <a:ext cx="900000" cy="900000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498925" y="5949950"/>
            <a:ext cx="900000" cy="900000"/>
          </a:xfrm>
          <a:prstGeom prst="rect">
            <a:avLst/>
          </a:prstGeom>
        </p:spPr>
      </p:pic>
      <p:sp>
        <p:nvSpPr>
          <p:cNvPr id="27" name="Прямоугольник 26"/>
          <p:cNvSpPr>
            <a:spLocks noChangeAspect="1"/>
          </p:cNvSpPr>
          <p:nvPr userDrawn="1"/>
        </p:nvSpPr>
        <p:spPr>
          <a:xfrm>
            <a:off x="1799463" y="5949950"/>
            <a:ext cx="900000" cy="900000"/>
          </a:xfrm>
          <a:prstGeom prst="rect">
            <a:avLst/>
          </a:prstGeom>
          <a:solidFill>
            <a:srgbClr val="F5EA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Прямоугольник 27"/>
          <p:cNvSpPr>
            <a:spLocks noChangeAspect="1"/>
          </p:cNvSpPr>
          <p:nvPr userDrawn="1"/>
        </p:nvSpPr>
        <p:spPr>
          <a:xfrm>
            <a:off x="3598818" y="5949950"/>
            <a:ext cx="900000" cy="900000"/>
          </a:xfrm>
          <a:prstGeom prst="rect">
            <a:avLst/>
          </a:prstGeom>
          <a:solidFill>
            <a:srgbClr val="F2AA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697204" y="6226910"/>
            <a:ext cx="494795" cy="365125"/>
          </a:xfrm>
          <a:prstGeom prst="rect">
            <a:avLst/>
          </a:prstGeom>
        </p:spPr>
        <p:txBody>
          <a:bodyPr wrap="none" lIns="0" tIns="0" rIns="0" bIns="0" anchor="ctr" anchorCtr="0"/>
          <a:lstStyle>
            <a:lvl1pPr algn="ctr">
              <a:defRPr sz="2000" b="0">
                <a:solidFill>
                  <a:srgbClr val="1D304F"/>
                </a:solidFill>
                <a:latin typeface="Galiver Sans" panose="020B0604000000080903" pitchFamily="34" charset="0"/>
              </a:defRPr>
            </a:lvl1pPr>
          </a:lstStyle>
          <a:p>
            <a:fld id="{F2F9E028-0A28-42B4-B433-F59D29BAD44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4868323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515938" y="307975"/>
            <a:ext cx="9461182" cy="360363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>
              <a:defRPr sz="3600" baseline="0">
                <a:solidFill>
                  <a:srgbClr val="A484BB"/>
                </a:solidFill>
                <a:latin typeface="Galiver Sans" panose="020B0604000000080903" pitchFamily="34" charset="0"/>
              </a:defRPr>
            </a:lvl1pPr>
          </a:lstStyle>
          <a:p>
            <a:r>
              <a:rPr lang="ru-RU" dirty="0"/>
              <a:t>ЗАГОЛОВОК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0708" y="-43595"/>
            <a:ext cx="1832995" cy="746945"/>
          </a:xfrm>
          <a:prstGeom prst="rect">
            <a:avLst/>
          </a:prstGeom>
        </p:spPr>
      </p:pic>
      <p:sp>
        <p:nvSpPr>
          <p:cNvPr id="8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515937" y="933450"/>
            <a:ext cx="11268075" cy="4876800"/>
          </a:xfrm>
          <a:prstGeom prst="rect">
            <a:avLst/>
          </a:prstGeom>
        </p:spPr>
        <p:txBody>
          <a:bodyPr lIns="0" tIns="0" rIns="0" bIns="0"/>
          <a:lstStyle>
            <a:lvl1pPr>
              <a:defRPr lang="ru-RU" i="1" baseline="0" dirty="0" smtClean="0">
                <a:solidFill>
                  <a:srgbClr val="1D304F"/>
                </a:solidFill>
              </a:defRPr>
            </a:lvl1pPr>
            <a:lvl2pPr>
              <a:defRPr lang="ru-RU" i="1" baseline="0" dirty="0" smtClean="0">
                <a:solidFill>
                  <a:srgbClr val="1D304F"/>
                </a:solidFill>
              </a:defRPr>
            </a:lvl2pPr>
            <a:lvl3pPr>
              <a:defRPr lang="ru-RU" i="1" baseline="0" dirty="0" smtClean="0">
                <a:solidFill>
                  <a:srgbClr val="1D304F"/>
                </a:solidFill>
              </a:defRPr>
            </a:lvl3pPr>
            <a:lvl4pPr>
              <a:defRPr lang="ru-RU" i="1" baseline="0" dirty="0">
                <a:solidFill>
                  <a:srgbClr val="1D304F"/>
                </a:solidFill>
              </a:defRPr>
            </a:lvl4pPr>
          </a:lstStyle>
          <a:p>
            <a:pPr lvl="0">
              <a:lnSpc>
                <a:spcPct val="70000"/>
              </a:lnSpc>
            </a:pPr>
            <a:r>
              <a:rPr lang="ru-RU" dirty="0"/>
              <a:t>Первый уровень</a:t>
            </a:r>
          </a:p>
          <a:p>
            <a:pPr lvl="1" indent="-276225">
              <a:lnSpc>
                <a:spcPct val="70000"/>
              </a:lnSpc>
            </a:pPr>
            <a:r>
              <a:rPr lang="ru-RU" dirty="0"/>
              <a:t>Второй уровень</a:t>
            </a:r>
          </a:p>
          <a:p>
            <a:pPr lvl="2" indent="-552450">
              <a:lnSpc>
                <a:spcPct val="70000"/>
              </a:lnSpc>
            </a:pPr>
            <a:r>
              <a:rPr lang="ru-RU" dirty="0"/>
              <a:t>Третий уровень</a:t>
            </a:r>
          </a:p>
          <a:p>
            <a:pPr lvl="3" indent="-828675">
              <a:lnSpc>
                <a:spcPct val="70000"/>
              </a:lnSpc>
            </a:pPr>
            <a:r>
              <a:rPr lang="ru-RU" dirty="0"/>
              <a:t>Четвёртый уровень</a:t>
            </a:r>
          </a:p>
        </p:txBody>
      </p:sp>
      <p:sp>
        <p:nvSpPr>
          <p:cNvPr id="3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697204" y="6226910"/>
            <a:ext cx="494795" cy="365125"/>
          </a:xfrm>
          <a:prstGeom prst="rect">
            <a:avLst/>
          </a:prstGeom>
        </p:spPr>
        <p:txBody>
          <a:bodyPr wrap="none" lIns="0" tIns="0" rIns="0" bIns="0" anchor="ctr" anchorCtr="0"/>
          <a:lstStyle>
            <a:lvl1pPr algn="ctr">
              <a:defRPr sz="2000" b="0">
                <a:solidFill>
                  <a:srgbClr val="1D304F"/>
                </a:solidFill>
                <a:latin typeface="Galiver Sans" panose="020B0604000000080903" pitchFamily="34" charset="0"/>
              </a:defRPr>
            </a:lvl1pPr>
          </a:lstStyle>
          <a:p>
            <a:fld id="{F2F9E028-0A28-42B4-B433-F59D29BAD44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67199711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20.png"/><Relationship Id="rId3" Type="http://schemas.openxmlformats.org/officeDocument/2006/relationships/image" Target="../media/image14.png"/><Relationship Id="rId7" Type="http://schemas.openxmlformats.org/officeDocument/2006/relationships/image" Target="../media/image16.png"/><Relationship Id="rId12" Type="http://schemas.openxmlformats.org/officeDocument/2006/relationships/image" Target="../media/image8.png"/><Relationship Id="rId17" Type="http://schemas.openxmlformats.org/officeDocument/2006/relationships/image" Target="../media/image22.png"/><Relationship Id="rId2" Type="http://schemas.openxmlformats.org/officeDocument/2006/relationships/image" Target="../media/image4.png"/><Relationship Id="rId16" Type="http://schemas.openxmlformats.org/officeDocument/2006/relationships/image" Target="../media/image3.png"/><Relationship Id="rId1" Type="http://schemas.openxmlformats.org/officeDocument/2006/relationships/theme" Target="../theme/theme2.xml"/><Relationship Id="rId6" Type="http://schemas.openxmlformats.org/officeDocument/2006/relationships/image" Target="../media/image15.png"/><Relationship Id="rId11" Type="http://schemas.openxmlformats.org/officeDocument/2006/relationships/image" Target="../media/image7.png"/><Relationship Id="rId5" Type="http://schemas.openxmlformats.org/officeDocument/2006/relationships/image" Target="../media/image19.png"/><Relationship Id="rId15" Type="http://schemas.openxmlformats.org/officeDocument/2006/relationships/image" Target="../media/image10.png"/><Relationship Id="rId10" Type="http://schemas.openxmlformats.org/officeDocument/2006/relationships/image" Target="../media/image18.png"/><Relationship Id="rId4" Type="http://schemas.openxmlformats.org/officeDocument/2006/relationships/image" Target="../media/image5.png"/><Relationship Id="rId9" Type="http://schemas.openxmlformats.org/officeDocument/2006/relationships/image" Target="../media/image17.png"/><Relationship Id="rId14" Type="http://schemas.openxmlformats.org/officeDocument/2006/relationships/image" Target="../media/image9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581689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49" r:id="rId3"/>
    <p:sldLayoutId id="2147483655" r:id="rId4"/>
    <p:sldLayoutId id="2147483658" r:id="rId5"/>
    <p:sldLayoutId id="2147483659" r:id="rId6"/>
    <p:sldLayoutId id="2147483660" r:id="rId7"/>
    <p:sldLayoutId id="2147483651" r:id="rId8"/>
    <p:sldLayoutId id="2147483664" r:id="rId9"/>
    <p:sldLayoutId id="2147483652" r:id="rId10"/>
    <p:sldLayoutId id="2147483661" r:id="rId11"/>
    <p:sldLayoutId id="2147483662" r:id="rId12"/>
    <p:sldLayoutId id="2147483667" r:id="rId13"/>
    <p:sldLayoutId id="2147483668" r:id="rId14"/>
    <p:sldLayoutId id="2147483670" r:id="rId15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rgbClr val="1B63AB"/>
          </a:solidFill>
          <a:latin typeface="Proxima Nova Th" panose="02000506030000020004" pitchFamily="50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1600" kern="1200">
          <a:solidFill>
            <a:schemeClr val="tx1"/>
          </a:solidFill>
          <a:latin typeface="Proxima Nova Rg" panose="02000506030000020004" pitchFamily="50" charset="0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600" kern="1200">
          <a:solidFill>
            <a:schemeClr val="tx1"/>
          </a:solidFill>
          <a:latin typeface="Proxima Nova Rg" panose="02000506030000020004" pitchFamily="50" charset="0"/>
          <a:ea typeface="+mn-ea"/>
          <a:cs typeface="+mn-cs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600" kern="1200">
          <a:solidFill>
            <a:schemeClr val="tx1"/>
          </a:solidFill>
          <a:latin typeface="Proxima Nova Rg" panose="02000506030000020004" pitchFamily="50" charset="0"/>
          <a:ea typeface="+mn-ea"/>
          <a:cs typeface="+mn-cs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600" kern="1200">
          <a:solidFill>
            <a:schemeClr val="tx1"/>
          </a:solidFill>
          <a:latin typeface="Proxima Nova Rg" panose="02000506030000020004" pitchFamily="50" charset="0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600" kern="1200">
          <a:solidFill>
            <a:schemeClr val="tx1"/>
          </a:solidFill>
          <a:latin typeface="Proxima Nova Rg" panose="02000506030000020004" pitchFamily="50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 xmlns="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1" y="0"/>
            <a:ext cx="12192000" cy="1419176"/>
          </a:xfrm>
          <a:prstGeom prst="rect">
            <a:avLst/>
          </a:prstGeom>
          <a:solidFill>
            <a:srgbClr val="1D304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9960" y="4199757"/>
            <a:ext cx="900000" cy="900000"/>
          </a:xfrm>
          <a:prstGeom prst="rect">
            <a:avLst/>
          </a:prstGeom>
        </p:spPr>
      </p:pic>
      <p:pic>
        <p:nvPicPr>
          <p:cNvPr id="8" name="Picture 1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7879" y="4199757"/>
            <a:ext cx="900000" cy="900000"/>
          </a:xfrm>
          <a:prstGeom prst="rect">
            <a:avLst/>
          </a:prstGeom>
        </p:spPr>
      </p:pic>
      <p:pic>
        <p:nvPicPr>
          <p:cNvPr id="9" name="Picture 15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798" y="4163137"/>
            <a:ext cx="900000" cy="900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9960" y="1758243"/>
            <a:ext cx="900000" cy="900000"/>
          </a:xfrm>
          <a:prstGeom prst="rect">
            <a:avLst/>
          </a:prstGeom>
        </p:spPr>
      </p:pic>
      <p:pic>
        <p:nvPicPr>
          <p:cNvPr id="11" name="Picture 12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7879" y="2960690"/>
            <a:ext cx="900000" cy="900000"/>
          </a:xfrm>
          <a:prstGeom prst="rect">
            <a:avLst/>
          </a:prstGeom>
        </p:spPr>
      </p:pic>
      <p:pic>
        <p:nvPicPr>
          <p:cNvPr id="12" name="Picture 17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9960" y="2960690"/>
            <a:ext cx="900000" cy="900000"/>
          </a:xfrm>
          <a:prstGeom prst="rect">
            <a:avLst/>
          </a:prstGeom>
        </p:spPr>
      </p:pic>
      <p:pic>
        <p:nvPicPr>
          <p:cNvPr id="15" name="Picture 11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7879" y="1758243"/>
            <a:ext cx="900000" cy="900000"/>
          </a:xfrm>
          <a:prstGeom prst="rect">
            <a:avLst/>
          </a:prstGeom>
        </p:spPr>
      </p:pic>
      <p:pic>
        <p:nvPicPr>
          <p:cNvPr id="16" name="Picture 2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798" y="1758243"/>
            <a:ext cx="900000" cy="9000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798" y="2960690"/>
            <a:ext cx="900000" cy="900000"/>
          </a:xfrm>
          <a:prstGeom prst="rect">
            <a:avLst/>
          </a:prstGeom>
        </p:spPr>
      </p:pic>
      <p:sp>
        <p:nvSpPr>
          <p:cNvPr id="19" name="Прямоугольник 18"/>
          <p:cNvSpPr>
            <a:spLocks noChangeAspect="1"/>
          </p:cNvSpPr>
          <p:nvPr userDrawn="1"/>
        </p:nvSpPr>
        <p:spPr>
          <a:xfrm>
            <a:off x="6272041" y="1758243"/>
            <a:ext cx="900000" cy="900000"/>
          </a:xfrm>
          <a:prstGeom prst="rect">
            <a:avLst/>
          </a:prstGeom>
          <a:solidFill>
            <a:srgbClr val="1B63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/>
          <p:cNvSpPr>
            <a:spLocks noChangeAspect="1"/>
          </p:cNvSpPr>
          <p:nvPr userDrawn="1"/>
        </p:nvSpPr>
        <p:spPr>
          <a:xfrm>
            <a:off x="6272041" y="2960690"/>
            <a:ext cx="900000" cy="900000"/>
          </a:xfrm>
          <a:prstGeom prst="rect">
            <a:avLst/>
          </a:prstGeom>
          <a:solidFill>
            <a:srgbClr val="EE6F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/>
          <p:cNvSpPr>
            <a:spLocks noChangeAspect="1"/>
          </p:cNvSpPr>
          <p:nvPr userDrawn="1"/>
        </p:nvSpPr>
        <p:spPr>
          <a:xfrm>
            <a:off x="6272041" y="4199757"/>
            <a:ext cx="900000" cy="900000"/>
          </a:xfrm>
          <a:prstGeom prst="rect">
            <a:avLst/>
          </a:prstGeom>
          <a:solidFill>
            <a:srgbClr val="87C7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21"/>
          <p:cNvSpPr>
            <a:spLocks noChangeAspect="1"/>
          </p:cNvSpPr>
          <p:nvPr userDrawn="1"/>
        </p:nvSpPr>
        <p:spPr>
          <a:xfrm>
            <a:off x="7524122" y="4199757"/>
            <a:ext cx="900000" cy="900000"/>
          </a:xfrm>
          <a:prstGeom prst="rect">
            <a:avLst/>
          </a:prstGeom>
          <a:solidFill>
            <a:srgbClr val="F188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/>
          <p:cNvSpPr>
            <a:spLocks noChangeAspect="1"/>
          </p:cNvSpPr>
          <p:nvPr userDrawn="1"/>
        </p:nvSpPr>
        <p:spPr>
          <a:xfrm>
            <a:off x="7524122" y="2960690"/>
            <a:ext cx="900000" cy="900000"/>
          </a:xfrm>
          <a:prstGeom prst="rect">
            <a:avLst/>
          </a:prstGeom>
          <a:solidFill>
            <a:srgbClr val="F2AA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рямоугольник 23"/>
          <p:cNvSpPr>
            <a:spLocks noChangeAspect="1"/>
          </p:cNvSpPr>
          <p:nvPr userDrawn="1"/>
        </p:nvSpPr>
        <p:spPr>
          <a:xfrm>
            <a:off x="7524122" y="1758243"/>
            <a:ext cx="900000" cy="900000"/>
          </a:xfrm>
          <a:prstGeom prst="rect">
            <a:avLst/>
          </a:prstGeom>
          <a:solidFill>
            <a:srgbClr val="1D30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рямоугольник 24"/>
          <p:cNvSpPr>
            <a:spLocks noChangeAspect="1"/>
          </p:cNvSpPr>
          <p:nvPr userDrawn="1"/>
        </p:nvSpPr>
        <p:spPr>
          <a:xfrm>
            <a:off x="8776203" y="4199757"/>
            <a:ext cx="900000" cy="900000"/>
          </a:xfrm>
          <a:prstGeom prst="rect">
            <a:avLst/>
          </a:prstGeom>
          <a:solidFill>
            <a:srgbClr val="F5EA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Прямоугольник 25"/>
          <p:cNvSpPr>
            <a:spLocks noChangeAspect="1"/>
          </p:cNvSpPr>
          <p:nvPr userDrawn="1"/>
        </p:nvSpPr>
        <p:spPr>
          <a:xfrm>
            <a:off x="8776203" y="2960690"/>
            <a:ext cx="900000" cy="900000"/>
          </a:xfrm>
          <a:prstGeom prst="rect">
            <a:avLst/>
          </a:prstGeom>
          <a:solidFill>
            <a:srgbClr val="4EA0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Прямоугольник 26"/>
          <p:cNvSpPr>
            <a:spLocks noChangeAspect="1"/>
          </p:cNvSpPr>
          <p:nvPr userDrawn="1"/>
        </p:nvSpPr>
        <p:spPr>
          <a:xfrm>
            <a:off x="8776203" y="1758243"/>
            <a:ext cx="900000" cy="900000"/>
          </a:xfrm>
          <a:prstGeom prst="rect">
            <a:avLst/>
          </a:prstGeom>
          <a:solidFill>
            <a:srgbClr val="A484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9" name="Picture 10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798" y="5365584"/>
            <a:ext cx="900000" cy="900000"/>
          </a:xfrm>
          <a:prstGeom prst="rect">
            <a:avLst/>
          </a:prstGeom>
        </p:spPr>
      </p:pic>
      <p:pic>
        <p:nvPicPr>
          <p:cNvPr id="30" name="Picture 19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019960" y="5361391"/>
            <a:ext cx="900000" cy="900000"/>
          </a:xfrm>
          <a:prstGeom prst="rect">
            <a:avLst/>
          </a:prstGeom>
        </p:spPr>
      </p:pic>
      <p:pic>
        <p:nvPicPr>
          <p:cNvPr id="31" name="Picture 22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72041" y="5361391"/>
            <a:ext cx="900000" cy="900000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767879" y="5365584"/>
            <a:ext cx="900000" cy="900000"/>
          </a:xfrm>
          <a:prstGeom prst="rect">
            <a:avLst/>
          </a:prstGeom>
        </p:spPr>
      </p:pic>
      <p:pic>
        <p:nvPicPr>
          <p:cNvPr id="33" name="Picture 6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9300" y="347348"/>
            <a:ext cx="1832995" cy="746945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2041" y="305360"/>
            <a:ext cx="2491582" cy="62289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3717" y="1758243"/>
            <a:ext cx="900000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0632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hyperlink" Target="https://bolshayaperemena.online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8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12" Type="http://schemas.openxmlformats.org/officeDocument/2006/relationships/image" Target="../media/image39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5" Type="http://schemas.openxmlformats.org/officeDocument/2006/relationships/image" Target="../media/image32.pn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6"/>
          <p:cNvSpPr txBox="1">
            <a:spLocks/>
          </p:cNvSpPr>
          <p:nvPr/>
        </p:nvSpPr>
        <p:spPr>
          <a:xfrm>
            <a:off x="554038" y="319087"/>
            <a:ext cx="9461500" cy="62547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rgbClr val="1B63AB"/>
                </a:solidFill>
                <a:latin typeface="Proxima Nova Th" panose="02000506030000020004" pitchFamily="50" charset="0"/>
                <a:ea typeface="+mj-ea"/>
                <a:cs typeface="+mj-cs"/>
              </a:defRPr>
            </a:lvl1pPr>
          </a:lstStyle>
          <a:p>
            <a:endParaRPr lang="ru-RU" sz="3100" dirty="0">
              <a:latin typeface="Galiver Sans" panose="020B0604000000080903" pitchFamily="34" charset="0"/>
            </a:endParaRPr>
          </a:p>
        </p:txBody>
      </p:sp>
      <p:pic>
        <p:nvPicPr>
          <p:cNvPr id="1026" name="Picture 2" descr="C:\Users\ekantonenko\Desktop\награждение 28.03\Генеральная заставка Большая перемена 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780" y="73478"/>
            <a:ext cx="11909198" cy="6700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8144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6"/>
          <p:cNvSpPr txBox="1">
            <a:spLocks/>
          </p:cNvSpPr>
          <p:nvPr/>
        </p:nvSpPr>
        <p:spPr>
          <a:xfrm>
            <a:off x="554038" y="319087"/>
            <a:ext cx="9461500" cy="134758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rgbClr val="1B63AB"/>
                </a:solidFill>
                <a:latin typeface="Proxima Nova Th" panose="02000506030000020004" pitchFamily="50" charset="0"/>
                <a:ea typeface="+mj-ea"/>
                <a:cs typeface="+mj-cs"/>
              </a:defRPr>
            </a:lvl1pPr>
          </a:lstStyle>
          <a:p>
            <a:r>
              <a:rPr lang="ru-RU" sz="3100" dirty="0">
                <a:latin typeface="Galiver Sans" panose="020B0604000000080903" pitchFamily="34" charset="0"/>
              </a:rPr>
              <a:t>Вызовы «Большой перемены»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E45E18B2-CEBD-4668-9090-060423B0D0D1}"/>
              </a:ext>
            </a:extLst>
          </p:cNvPr>
          <p:cNvSpPr txBox="1"/>
          <p:nvPr/>
        </p:nvSpPr>
        <p:spPr>
          <a:xfrm>
            <a:off x="8148848" y="3559385"/>
            <a:ext cx="59565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ru-RU" sz="4000" dirty="0">
              <a:solidFill>
                <a:srgbClr val="252754"/>
              </a:solidFill>
              <a:latin typeface="Galiver Sans" panose="020B0604000000080903" pitchFamily="34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4000" noProof="0" dirty="0">
              <a:solidFill>
                <a:srgbClr val="252754"/>
              </a:solidFill>
              <a:latin typeface="Galiver Sans" panose="020B0604000000080903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888" y="1215654"/>
            <a:ext cx="11017250" cy="4397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1433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6"/>
          <p:cNvSpPr txBox="1">
            <a:spLocks/>
          </p:cNvSpPr>
          <p:nvPr/>
        </p:nvSpPr>
        <p:spPr>
          <a:xfrm>
            <a:off x="554038" y="319087"/>
            <a:ext cx="9461500" cy="134758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rgbClr val="1B63AB"/>
                </a:solidFill>
                <a:latin typeface="Proxima Nova Th" panose="02000506030000020004" pitchFamily="50" charset="0"/>
                <a:ea typeface="+mj-ea"/>
                <a:cs typeface="+mj-cs"/>
              </a:defRPr>
            </a:lvl1pPr>
          </a:lstStyle>
          <a:p>
            <a:r>
              <a:rPr lang="ru-RU" sz="3100" dirty="0">
                <a:latin typeface="Galiver Sans" panose="020B0604000000080903" pitchFamily="34" charset="0"/>
              </a:rPr>
              <a:t>Как подать заявку?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623888" y="1258111"/>
            <a:ext cx="11017250" cy="1234264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ПОДАТЬ ЗАЯВКУ НА КОНКУРС МОЖНО С 26 МАРТА 2021 ГОДА</a:t>
            </a:r>
          </a:p>
          <a:p>
            <a:pPr lvl="0" algn="ctr"/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ПО ССЫЛКЕ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845669" y="2325722"/>
            <a:ext cx="4941651" cy="858801"/>
          </a:xfrm>
          <a:prstGeom prst="rect">
            <a:avLst/>
          </a:prstGeom>
          <a:solidFill>
            <a:srgbClr val="FD7C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u="sng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https://bolshayaperemena.online/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347607" y="5021379"/>
            <a:ext cx="7749703" cy="877159"/>
          </a:xfrm>
          <a:prstGeom prst="rect">
            <a:avLst/>
          </a:prstGeom>
          <a:solidFill>
            <a:srgbClr val="94D9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  <a:p>
            <a:pPr algn="ctr"/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ВАЖНО! </a:t>
            </a:r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После регистрации на платформе «Большой перемены» необходимо </a:t>
            </a:r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дополнительно подать заявку на Конкурс</a:t>
            </a:r>
            <a:endParaRPr lang="ru-RU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Группа 9"/>
          <p:cNvGrpSpPr/>
          <p:nvPr/>
        </p:nvGrpSpPr>
        <p:grpSpPr>
          <a:xfrm>
            <a:off x="11406880" y="1258111"/>
            <a:ext cx="234258" cy="234261"/>
            <a:chOff x="3771597" y="2324772"/>
            <a:chExt cx="234258" cy="234261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3771597" y="2324772"/>
              <a:ext cx="234258" cy="1199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Прямоугольник 11"/>
            <p:cNvSpPr/>
            <p:nvPr/>
          </p:nvSpPr>
          <p:spPr>
            <a:xfrm rot="5400000">
              <a:off x="3827893" y="2381071"/>
              <a:ext cx="234259" cy="12166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3" name="Группа 12"/>
          <p:cNvGrpSpPr/>
          <p:nvPr/>
        </p:nvGrpSpPr>
        <p:grpSpPr>
          <a:xfrm>
            <a:off x="630611" y="1258643"/>
            <a:ext cx="235989" cy="234261"/>
            <a:chOff x="623887" y="2324772"/>
            <a:chExt cx="235989" cy="234261"/>
          </a:xfrm>
        </p:grpSpPr>
        <p:sp>
          <p:nvSpPr>
            <p:cNvPr id="14" name="Прямоугольник 13"/>
            <p:cNvSpPr/>
            <p:nvPr/>
          </p:nvSpPr>
          <p:spPr>
            <a:xfrm>
              <a:off x="625618" y="2324772"/>
              <a:ext cx="234258" cy="1199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" name="Прямоугольник 14"/>
            <p:cNvSpPr/>
            <p:nvPr/>
          </p:nvSpPr>
          <p:spPr>
            <a:xfrm rot="5400000">
              <a:off x="567590" y="2381071"/>
              <a:ext cx="234259" cy="12166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6" name="Группа 15"/>
          <p:cNvGrpSpPr/>
          <p:nvPr/>
        </p:nvGrpSpPr>
        <p:grpSpPr>
          <a:xfrm flipV="1">
            <a:off x="11434837" y="2284213"/>
            <a:ext cx="206301" cy="206302"/>
            <a:chOff x="3374796" y="2077381"/>
            <a:chExt cx="216816" cy="216817"/>
          </a:xfrm>
        </p:grpSpPr>
        <p:sp>
          <p:nvSpPr>
            <p:cNvPr id="17" name="Прямоугольник 16"/>
            <p:cNvSpPr/>
            <p:nvPr/>
          </p:nvSpPr>
          <p:spPr>
            <a:xfrm>
              <a:off x="3374796" y="2077381"/>
              <a:ext cx="216816" cy="1109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" name="Прямоугольник 17"/>
            <p:cNvSpPr/>
            <p:nvPr/>
          </p:nvSpPr>
          <p:spPr>
            <a:xfrm rot="5400000">
              <a:off x="3426901" y="2129487"/>
              <a:ext cx="216816" cy="11260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9" name="Группа 18"/>
          <p:cNvGrpSpPr/>
          <p:nvPr/>
        </p:nvGrpSpPr>
        <p:grpSpPr>
          <a:xfrm flipH="1" flipV="1">
            <a:off x="623888" y="2281760"/>
            <a:ext cx="206301" cy="206301"/>
            <a:chOff x="3374796" y="2070708"/>
            <a:chExt cx="216816" cy="216816"/>
          </a:xfrm>
        </p:grpSpPr>
        <p:sp>
          <p:nvSpPr>
            <p:cNvPr id="20" name="Прямоугольник 19"/>
            <p:cNvSpPr/>
            <p:nvPr/>
          </p:nvSpPr>
          <p:spPr>
            <a:xfrm>
              <a:off x="3374796" y="2070708"/>
              <a:ext cx="216816" cy="1109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" name="Прямоугольник 20"/>
            <p:cNvSpPr/>
            <p:nvPr/>
          </p:nvSpPr>
          <p:spPr>
            <a:xfrm rot="5400000">
              <a:off x="3426901" y="2122813"/>
              <a:ext cx="216816" cy="11260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2" name="Группа 21"/>
          <p:cNvGrpSpPr/>
          <p:nvPr/>
        </p:nvGrpSpPr>
        <p:grpSpPr>
          <a:xfrm flipH="1" flipV="1">
            <a:off x="3845669" y="2988997"/>
            <a:ext cx="206301" cy="206301"/>
            <a:chOff x="3374796" y="2070708"/>
            <a:chExt cx="216816" cy="216816"/>
          </a:xfrm>
        </p:grpSpPr>
        <p:sp>
          <p:nvSpPr>
            <p:cNvPr id="23" name="Прямоугольник 22"/>
            <p:cNvSpPr/>
            <p:nvPr/>
          </p:nvSpPr>
          <p:spPr>
            <a:xfrm>
              <a:off x="3374796" y="2070708"/>
              <a:ext cx="216816" cy="1109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4" name="Прямоугольник 23"/>
            <p:cNvSpPr/>
            <p:nvPr/>
          </p:nvSpPr>
          <p:spPr>
            <a:xfrm rot="5400000">
              <a:off x="3426901" y="2122813"/>
              <a:ext cx="216816" cy="11260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5" name="Группа 24"/>
          <p:cNvGrpSpPr/>
          <p:nvPr/>
        </p:nvGrpSpPr>
        <p:grpSpPr>
          <a:xfrm flipV="1">
            <a:off x="8581019" y="3000067"/>
            <a:ext cx="206301" cy="206302"/>
            <a:chOff x="3374796" y="2077381"/>
            <a:chExt cx="216816" cy="216817"/>
          </a:xfrm>
        </p:grpSpPr>
        <p:sp>
          <p:nvSpPr>
            <p:cNvPr id="26" name="Прямоугольник 25"/>
            <p:cNvSpPr/>
            <p:nvPr/>
          </p:nvSpPr>
          <p:spPr>
            <a:xfrm>
              <a:off x="3374796" y="2077381"/>
              <a:ext cx="216816" cy="1109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7" name="Прямоугольник 26"/>
            <p:cNvSpPr/>
            <p:nvPr/>
          </p:nvSpPr>
          <p:spPr>
            <a:xfrm rot="5400000">
              <a:off x="3426901" y="2129487"/>
              <a:ext cx="216816" cy="11260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28" name="Прямоугольник 27"/>
          <p:cNvSpPr/>
          <p:nvPr/>
        </p:nvSpPr>
        <p:spPr>
          <a:xfrm>
            <a:off x="2347608" y="3876537"/>
            <a:ext cx="3385226" cy="98464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ДЛЯ 5-7 КЛАССОВ </a:t>
            </a:r>
          </a:p>
          <a:p>
            <a:pPr lvl="0" algn="ctr"/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окончание регистрации – </a:t>
            </a:r>
          </a:p>
          <a:p>
            <a:pPr lvl="0" algn="ctr"/>
            <a:r>
              <a:rPr lang="ru-RU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 </a:t>
            </a:r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мая 2021 года</a:t>
            </a:r>
          </a:p>
        </p:txBody>
      </p:sp>
      <p:sp>
        <p:nvSpPr>
          <p:cNvPr id="29" name="Прямоугольник 28"/>
          <p:cNvSpPr/>
          <p:nvPr/>
        </p:nvSpPr>
        <p:spPr>
          <a:xfrm>
            <a:off x="6712085" y="3876537"/>
            <a:ext cx="3385226" cy="98464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ДЛЯ 8-10 И СПО </a:t>
            </a:r>
          </a:p>
          <a:p>
            <a:pPr lvl="0" algn="ctr"/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окончание регистрации – </a:t>
            </a:r>
          </a:p>
          <a:p>
            <a:pPr lvl="0" algn="ctr"/>
            <a:r>
              <a:rPr lang="ru-RU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 </a:t>
            </a:r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июня </a:t>
            </a:r>
            <a:r>
              <a:rPr lang="ru-RU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2021 </a:t>
            </a:r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года</a:t>
            </a:r>
          </a:p>
        </p:txBody>
      </p:sp>
      <p:pic>
        <p:nvPicPr>
          <p:cNvPr id="30" name="Рисунок 2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77080" y="3300138"/>
            <a:ext cx="343477" cy="569999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124281" y="3300138"/>
            <a:ext cx="343477" cy="569999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9449" y="465964"/>
            <a:ext cx="1686128" cy="1053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871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Группа 9"/>
          <p:cNvGrpSpPr/>
          <p:nvPr/>
        </p:nvGrpSpPr>
        <p:grpSpPr>
          <a:xfrm>
            <a:off x="11406880" y="1258111"/>
            <a:ext cx="234258" cy="234261"/>
            <a:chOff x="3771597" y="2324772"/>
            <a:chExt cx="234258" cy="234261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3771597" y="2324772"/>
              <a:ext cx="234258" cy="1199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Прямоугольник 11"/>
            <p:cNvSpPr/>
            <p:nvPr/>
          </p:nvSpPr>
          <p:spPr>
            <a:xfrm rot="5400000">
              <a:off x="3827893" y="2381071"/>
              <a:ext cx="234259" cy="12166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3" name="Группа 12"/>
          <p:cNvGrpSpPr/>
          <p:nvPr/>
        </p:nvGrpSpPr>
        <p:grpSpPr>
          <a:xfrm>
            <a:off x="630611" y="1258643"/>
            <a:ext cx="235989" cy="234261"/>
            <a:chOff x="623887" y="2324772"/>
            <a:chExt cx="235989" cy="234261"/>
          </a:xfrm>
        </p:grpSpPr>
        <p:sp>
          <p:nvSpPr>
            <p:cNvPr id="14" name="Прямоугольник 13"/>
            <p:cNvSpPr/>
            <p:nvPr/>
          </p:nvSpPr>
          <p:spPr>
            <a:xfrm>
              <a:off x="625618" y="2324772"/>
              <a:ext cx="234258" cy="1199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" name="Прямоугольник 14"/>
            <p:cNvSpPr/>
            <p:nvPr/>
          </p:nvSpPr>
          <p:spPr>
            <a:xfrm rot="5400000">
              <a:off x="567590" y="2381071"/>
              <a:ext cx="234259" cy="12166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6" name="Группа 15"/>
          <p:cNvGrpSpPr/>
          <p:nvPr/>
        </p:nvGrpSpPr>
        <p:grpSpPr>
          <a:xfrm flipV="1">
            <a:off x="11434837" y="2284213"/>
            <a:ext cx="206301" cy="206302"/>
            <a:chOff x="3374796" y="2077381"/>
            <a:chExt cx="216816" cy="216817"/>
          </a:xfrm>
        </p:grpSpPr>
        <p:sp>
          <p:nvSpPr>
            <p:cNvPr id="17" name="Прямоугольник 16"/>
            <p:cNvSpPr/>
            <p:nvPr/>
          </p:nvSpPr>
          <p:spPr>
            <a:xfrm>
              <a:off x="3374796" y="2077381"/>
              <a:ext cx="216816" cy="1109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" name="Прямоугольник 17"/>
            <p:cNvSpPr/>
            <p:nvPr/>
          </p:nvSpPr>
          <p:spPr>
            <a:xfrm rot="5400000">
              <a:off x="3426901" y="2129487"/>
              <a:ext cx="216816" cy="11260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9" name="Группа 18"/>
          <p:cNvGrpSpPr/>
          <p:nvPr/>
        </p:nvGrpSpPr>
        <p:grpSpPr>
          <a:xfrm flipH="1" flipV="1">
            <a:off x="623888" y="2281760"/>
            <a:ext cx="206301" cy="206301"/>
            <a:chOff x="3374796" y="2070708"/>
            <a:chExt cx="216816" cy="216816"/>
          </a:xfrm>
        </p:grpSpPr>
        <p:sp>
          <p:nvSpPr>
            <p:cNvPr id="20" name="Прямоугольник 19"/>
            <p:cNvSpPr/>
            <p:nvPr/>
          </p:nvSpPr>
          <p:spPr>
            <a:xfrm>
              <a:off x="3374796" y="2070708"/>
              <a:ext cx="216816" cy="1109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" name="Прямоугольник 20"/>
            <p:cNvSpPr/>
            <p:nvPr/>
          </p:nvSpPr>
          <p:spPr>
            <a:xfrm rot="5400000">
              <a:off x="3426901" y="2122813"/>
              <a:ext cx="216816" cy="11260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2" name="Группа 21"/>
          <p:cNvGrpSpPr/>
          <p:nvPr/>
        </p:nvGrpSpPr>
        <p:grpSpPr>
          <a:xfrm flipH="1" flipV="1">
            <a:off x="3845669" y="2988997"/>
            <a:ext cx="206301" cy="206301"/>
            <a:chOff x="3374796" y="2070708"/>
            <a:chExt cx="216816" cy="216816"/>
          </a:xfrm>
        </p:grpSpPr>
        <p:sp>
          <p:nvSpPr>
            <p:cNvPr id="23" name="Прямоугольник 22"/>
            <p:cNvSpPr/>
            <p:nvPr/>
          </p:nvSpPr>
          <p:spPr>
            <a:xfrm>
              <a:off x="3374796" y="2070708"/>
              <a:ext cx="216816" cy="1109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4" name="Прямоугольник 23"/>
            <p:cNvSpPr/>
            <p:nvPr/>
          </p:nvSpPr>
          <p:spPr>
            <a:xfrm rot="5400000">
              <a:off x="3426901" y="2122813"/>
              <a:ext cx="216816" cy="11260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5" name="Группа 24"/>
          <p:cNvGrpSpPr/>
          <p:nvPr/>
        </p:nvGrpSpPr>
        <p:grpSpPr>
          <a:xfrm flipV="1">
            <a:off x="8581019" y="3000067"/>
            <a:ext cx="206301" cy="206302"/>
            <a:chOff x="3374796" y="2077381"/>
            <a:chExt cx="216816" cy="216817"/>
          </a:xfrm>
        </p:grpSpPr>
        <p:sp>
          <p:nvSpPr>
            <p:cNvPr id="26" name="Прямоугольник 25"/>
            <p:cNvSpPr/>
            <p:nvPr/>
          </p:nvSpPr>
          <p:spPr>
            <a:xfrm>
              <a:off x="3374796" y="2077381"/>
              <a:ext cx="216816" cy="1109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7" name="Прямоугольник 26"/>
            <p:cNvSpPr/>
            <p:nvPr/>
          </p:nvSpPr>
          <p:spPr>
            <a:xfrm rot="5400000">
              <a:off x="3426901" y="2129487"/>
              <a:ext cx="216816" cy="11260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8324317"/>
              </p:ext>
            </p:extLst>
          </p:nvPr>
        </p:nvGraphicFramePr>
        <p:xfrm>
          <a:off x="627321" y="1073886"/>
          <a:ext cx="10504964" cy="50504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92325"/>
                <a:gridCol w="1679944"/>
                <a:gridCol w="1390229"/>
                <a:gridCol w="1680822"/>
                <a:gridCol w="1680822"/>
                <a:gridCol w="1680822"/>
              </a:tblGrid>
              <a:tr h="55388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Arial Black" panose="020B0A04020102020204" pitchFamily="34" charset="0"/>
                        </a:rPr>
                        <a:t>Регион РФ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Arial Black" panose="020B0A04020102020204" pitchFamily="34" charset="0"/>
                        </a:rPr>
                        <a:t>Общее кол-во </a:t>
                      </a:r>
                      <a:br>
                        <a:rPr lang="ru-RU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Arial Black" panose="020B0A04020102020204" pitchFamily="34" charset="0"/>
                        </a:rPr>
                      </a:br>
                      <a:r>
                        <a:rPr lang="ru-RU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Arial Black" panose="020B0A04020102020204" pitchFamily="34" charset="0"/>
                        </a:rPr>
                        <a:t>на 06.04.2021 г.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Arial Black" panose="020B0A04020102020204" pitchFamily="34" charset="0"/>
                        </a:rPr>
                        <a:t>5-7 </a:t>
                      </a:r>
                      <a:r>
                        <a:rPr lang="ru-RU" sz="1400" b="1" i="0" u="none" strike="noStrike" dirty="0" err="1">
                          <a:solidFill>
                            <a:srgbClr val="002060"/>
                          </a:solidFill>
                          <a:effectLst/>
                          <a:latin typeface="Arial Black" panose="020B0A04020102020204" pitchFamily="34" charset="0"/>
                        </a:rPr>
                        <a:t>кл</a:t>
                      </a:r>
                      <a:r>
                        <a:rPr lang="ru-RU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Arial Black" panose="020B0A04020102020204" pitchFamily="34" charset="0"/>
                        </a:rPr>
                        <a:t>.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>
                          <a:solidFill>
                            <a:srgbClr val="002060"/>
                          </a:solidFill>
                          <a:effectLst/>
                          <a:latin typeface="Arial Black" panose="020B0A04020102020204" pitchFamily="34" charset="0"/>
                        </a:rPr>
                        <a:t>8-10 кл.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>
                          <a:solidFill>
                            <a:srgbClr val="002060"/>
                          </a:solidFill>
                          <a:effectLst/>
                          <a:latin typeface="Arial Black" panose="020B0A04020102020204" pitchFamily="34" charset="0"/>
                        </a:rPr>
                        <a:t/>
                      </a:r>
                      <a:br>
                        <a:rPr lang="ru-RU" sz="1400" b="1" i="0" u="none" strike="noStrike">
                          <a:solidFill>
                            <a:srgbClr val="002060"/>
                          </a:solidFill>
                          <a:effectLst/>
                          <a:latin typeface="Arial Black" panose="020B0A04020102020204" pitchFamily="34" charset="0"/>
                        </a:rPr>
                      </a:br>
                      <a:r>
                        <a:rPr lang="ru-RU" sz="1400" b="1" i="0" u="none" strike="noStrike">
                          <a:solidFill>
                            <a:srgbClr val="002060"/>
                          </a:solidFill>
                          <a:effectLst/>
                          <a:latin typeface="Arial Black" panose="020B0A04020102020204" pitchFamily="34" charset="0"/>
                        </a:rPr>
                        <a:t>СПО</a:t>
                      </a:r>
                      <a:br>
                        <a:rPr lang="ru-RU" sz="1400" b="1" i="0" u="none" strike="noStrike">
                          <a:solidFill>
                            <a:srgbClr val="002060"/>
                          </a:solidFill>
                          <a:effectLst/>
                          <a:latin typeface="Arial Black" panose="020B0A04020102020204" pitchFamily="34" charset="0"/>
                        </a:rPr>
                      </a:br>
                      <a:endParaRPr lang="ru-RU" sz="1400" b="1" i="0" u="none" strike="noStrike">
                        <a:solidFill>
                          <a:srgbClr val="00206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>
                          <a:solidFill>
                            <a:srgbClr val="002060"/>
                          </a:solidFill>
                          <a:effectLst/>
                          <a:latin typeface="Arial Black" panose="020B0A04020102020204" pitchFamily="34" charset="0"/>
                        </a:rPr>
                        <a:t>Педагоги </a:t>
                      </a:r>
                    </a:p>
                  </a:txBody>
                  <a:tcPr marL="9525" marR="9525" marT="9525" marB="0" anchor="ctr"/>
                </a:tc>
              </a:tr>
              <a:tr h="440089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400" b="0" i="0" u="none" strike="noStrike">
                          <a:solidFill>
                            <a:srgbClr val="002060"/>
                          </a:solidFill>
                          <a:effectLst/>
                          <a:latin typeface="Arial Black" panose="020B0A04020102020204" pitchFamily="34" charset="0"/>
                        </a:rPr>
                        <a:t>Алтайский край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002060"/>
                          </a:solidFill>
                          <a:effectLst/>
                          <a:latin typeface="Arial Black" panose="020B0A04020102020204" pitchFamily="34" charset="0"/>
                        </a:rPr>
                        <a:t>872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>
                          <a:solidFill>
                            <a:srgbClr val="002060"/>
                          </a:solidFill>
                          <a:effectLst/>
                          <a:latin typeface="Arial Black" panose="020B0A04020102020204" pitchFamily="34" charset="0"/>
                        </a:rPr>
                        <a:t>310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>
                          <a:solidFill>
                            <a:srgbClr val="002060"/>
                          </a:solidFill>
                          <a:effectLst/>
                          <a:latin typeface="Arial Black" panose="020B0A04020102020204" pitchFamily="34" charset="0"/>
                        </a:rPr>
                        <a:t>450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>
                          <a:solidFill>
                            <a:srgbClr val="002060"/>
                          </a:solidFill>
                          <a:effectLst/>
                          <a:latin typeface="Arial Black" panose="020B0A04020102020204" pitchFamily="34" charset="0"/>
                        </a:rPr>
                        <a:t>44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>
                          <a:solidFill>
                            <a:srgbClr val="002060"/>
                          </a:solidFill>
                          <a:effectLst/>
                          <a:latin typeface="Arial Black" panose="020B0A04020102020204" pitchFamily="34" charset="0"/>
                        </a:rPr>
                        <a:t>68</a:t>
                      </a:r>
                    </a:p>
                  </a:txBody>
                  <a:tcPr marL="9525" marR="9525" marT="9525" marB="0" anchor="ctr"/>
                </a:tc>
              </a:tr>
              <a:tr h="440089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400" b="0" i="0" u="none" strike="noStrike">
                          <a:solidFill>
                            <a:srgbClr val="002060"/>
                          </a:solidFill>
                          <a:effectLst/>
                          <a:latin typeface="Arial Black" panose="020B0A04020102020204" pitchFamily="34" charset="0"/>
                        </a:rPr>
                        <a:t>Иркутская область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002060"/>
                          </a:solidFill>
                          <a:effectLst/>
                          <a:latin typeface="Arial Black" panose="020B0A04020102020204" pitchFamily="34" charset="0"/>
                        </a:rPr>
                        <a:t>3225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002060"/>
                          </a:solidFill>
                          <a:effectLst/>
                          <a:latin typeface="Arial Black" panose="020B0A04020102020204" pitchFamily="34" charset="0"/>
                        </a:rPr>
                        <a:t>1371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>
                          <a:solidFill>
                            <a:srgbClr val="002060"/>
                          </a:solidFill>
                          <a:effectLst/>
                          <a:latin typeface="Arial Black" panose="020B0A04020102020204" pitchFamily="34" charset="0"/>
                        </a:rPr>
                        <a:t>1610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>
                          <a:solidFill>
                            <a:srgbClr val="002060"/>
                          </a:solidFill>
                          <a:effectLst/>
                          <a:latin typeface="Arial Black" panose="020B0A04020102020204" pitchFamily="34" charset="0"/>
                        </a:rPr>
                        <a:t>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>
                          <a:solidFill>
                            <a:srgbClr val="002060"/>
                          </a:solidFill>
                          <a:effectLst/>
                          <a:latin typeface="Arial Black" panose="020B0A04020102020204" pitchFamily="34" charset="0"/>
                        </a:rPr>
                        <a:t>235</a:t>
                      </a:r>
                    </a:p>
                  </a:txBody>
                  <a:tcPr marL="9525" marR="9525" marT="9525" marB="0" anchor="ctr"/>
                </a:tc>
              </a:tr>
              <a:tr h="440089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400" b="0" i="0" u="none" strike="noStrike" dirty="0">
                          <a:solidFill>
                            <a:srgbClr val="C00000"/>
                          </a:solidFill>
                          <a:effectLst/>
                          <a:latin typeface="Arial Black" panose="020B0A04020102020204" pitchFamily="34" charset="0"/>
                        </a:rPr>
                        <a:t>Кемеровская область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C00000"/>
                          </a:solidFill>
                          <a:effectLst/>
                          <a:latin typeface="Arial Black" panose="020B0A04020102020204" pitchFamily="34" charset="0"/>
                        </a:rPr>
                        <a:t>1618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C00000"/>
                          </a:solidFill>
                          <a:effectLst/>
                          <a:latin typeface="Arial Black" panose="020B0A04020102020204" pitchFamily="34" charset="0"/>
                        </a:rPr>
                        <a:t>600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C00000"/>
                          </a:solidFill>
                          <a:effectLst/>
                          <a:latin typeface="Arial Black" panose="020B0A04020102020204" pitchFamily="34" charset="0"/>
                        </a:rPr>
                        <a:t>906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C00000"/>
                          </a:solidFill>
                          <a:effectLst/>
                          <a:latin typeface="Arial Black" panose="020B0A04020102020204" pitchFamily="34" charset="0"/>
                        </a:rPr>
                        <a:t>19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C00000"/>
                          </a:solidFill>
                          <a:effectLst/>
                          <a:latin typeface="Arial Black" panose="020B0A04020102020204" pitchFamily="34" charset="0"/>
                        </a:rPr>
                        <a:t>93</a:t>
                      </a:r>
                    </a:p>
                  </a:txBody>
                  <a:tcPr marL="9525" marR="9525" marT="9525" marB="0" anchor="ctr"/>
                </a:tc>
              </a:tr>
              <a:tr h="440089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400" b="0" i="0" u="none" strike="noStrike">
                          <a:solidFill>
                            <a:srgbClr val="002060"/>
                          </a:solidFill>
                          <a:effectLst/>
                          <a:latin typeface="Arial Black" panose="020B0A04020102020204" pitchFamily="34" charset="0"/>
                        </a:rPr>
                        <a:t>Красноярский край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>
                          <a:solidFill>
                            <a:srgbClr val="002060"/>
                          </a:solidFill>
                          <a:effectLst/>
                          <a:latin typeface="Arial Black" panose="020B0A04020102020204" pitchFamily="34" charset="0"/>
                        </a:rPr>
                        <a:t>892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>
                          <a:solidFill>
                            <a:srgbClr val="002060"/>
                          </a:solidFill>
                          <a:effectLst/>
                          <a:latin typeface="Arial Black" panose="020B0A04020102020204" pitchFamily="34" charset="0"/>
                        </a:rPr>
                        <a:t>264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002060"/>
                          </a:solidFill>
                          <a:effectLst/>
                          <a:latin typeface="Arial Black" panose="020B0A04020102020204" pitchFamily="34" charset="0"/>
                        </a:rPr>
                        <a:t>518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002060"/>
                          </a:solidFill>
                          <a:effectLst/>
                          <a:latin typeface="Arial Black" panose="020B0A04020102020204" pitchFamily="34" charset="0"/>
                        </a:rPr>
                        <a:t>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002060"/>
                          </a:solidFill>
                          <a:effectLst/>
                          <a:latin typeface="Arial Black" panose="020B0A04020102020204" pitchFamily="34" charset="0"/>
                        </a:rPr>
                        <a:t>105</a:t>
                      </a:r>
                    </a:p>
                  </a:txBody>
                  <a:tcPr marL="9525" marR="9525" marT="9525" marB="0" anchor="ctr"/>
                </a:tc>
              </a:tr>
              <a:tr h="440089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400" b="0" i="0" u="none" strike="noStrike">
                          <a:solidFill>
                            <a:srgbClr val="002060"/>
                          </a:solidFill>
                          <a:effectLst/>
                          <a:latin typeface="Arial Black" panose="020B0A04020102020204" pitchFamily="34" charset="0"/>
                        </a:rPr>
                        <a:t>Новосибирская область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>
                          <a:solidFill>
                            <a:srgbClr val="002060"/>
                          </a:solidFill>
                          <a:effectLst/>
                          <a:latin typeface="Arial Black" panose="020B0A04020102020204" pitchFamily="34" charset="0"/>
                        </a:rPr>
                        <a:t>3973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>
                          <a:solidFill>
                            <a:srgbClr val="002060"/>
                          </a:solidFill>
                          <a:effectLst/>
                          <a:latin typeface="Arial Black" panose="020B0A04020102020204" pitchFamily="34" charset="0"/>
                        </a:rPr>
                        <a:t>1619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>
                          <a:solidFill>
                            <a:srgbClr val="002060"/>
                          </a:solidFill>
                          <a:effectLst/>
                          <a:latin typeface="Arial Black" panose="020B0A04020102020204" pitchFamily="34" charset="0"/>
                        </a:rPr>
                        <a:t>1905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002060"/>
                          </a:solidFill>
                          <a:effectLst/>
                          <a:latin typeface="Arial Black" panose="020B0A04020102020204" pitchFamily="34" charset="0"/>
                        </a:rPr>
                        <a:t>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>
                          <a:solidFill>
                            <a:srgbClr val="002060"/>
                          </a:solidFill>
                          <a:effectLst/>
                          <a:latin typeface="Arial Black" panose="020B0A04020102020204" pitchFamily="34" charset="0"/>
                        </a:rPr>
                        <a:t>442</a:t>
                      </a:r>
                    </a:p>
                  </a:txBody>
                  <a:tcPr marL="9525" marR="9525" marT="9525" marB="0" anchor="ctr"/>
                </a:tc>
              </a:tr>
              <a:tr h="440089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400" b="0" i="0" u="none" strike="noStrike">
                          <a:solidFill>
                            <a:srgbClr val="002060"/>
                          </a:solidFill>
                          <a:effectLst/>
                          <a:latin typeface="Arial Black" panose="020B0A04020102020204" pitchFamily="34" charset="0"/>
                        </a:rPr>
                        <a:t>Омская область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>
                          <a:solidFill>
                            <a:srgbClr val="002060"/>
                          </a:solidFill>
                          <a:effectLst/>
                          <a:latin typeface="Arial Black" panose="020B0A04020102020204" pitchFamily="34" charset="0"/>
                        </a:rPr>
                        <a:t>3840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>
                          <a:solidFill>
                            <a:srgbClr val="002060"/>
                          </a:solidFill>
                          <a:effectLst/>
                          <a:latin typeface="Arial Black" panose="020B0A04020102020204" pitchFamily="34" charset="0"/>
                        </a:rPr>
                        <a:t>1641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>
                          <a:solidFill>
                            <a:srgbClr val="002060"/>
                          </a:solidFill>
                          <a:effectLst/>
                          <a:latin typeface="Arial Black" panose="020B0A04020102020204" pitchFamily="34" charset="0"/>
                        </a:rPr>
                        <a:t>1702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002060"/>
                          </a:solidFill>
                          <a:effectLst/>
                          <a:latin typeface="Arial Black" panose="020B0A04020102020204" pitchFamily="34" charset="0"/>
                        </a:rPr>
                        <a:t>30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>
                          <a:solidFill>
                            <a:srgbClr val="002060"/>
                          </a:solidFill>
                          <a:effectLst/>
                          <a:latin typeface="Arial Black" panose="020B0A04020102020204" pitchFamily="34" charset="0"/>
                        </a:rPr>
                        <a:t>467</a:t>
                      </a:r>
                    </a:p>
                  </a:txBody>
                  <a:tcPr marL="9525" marR="9525" marT="9525" marB="0" anchor="ctr"/>
                </a:tc>
              </a:tr>
              <a:tr h="440089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400" b="0" i="0" u="none" strike="noStrike">
                          <a:solidFill>
                            <a:srgbClr val="002060"/>
                          </a:solidFill>
                          <a:effectLst/>
                          <a:latin typeface="Arial Black" panose="020B0A04020102020204" pitchFamily="34" charset="0"/>
                        </a:rPr>
                        <a:t>Республика Алтай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>
                          <a:solidFill>
                            <a:srgbClr val="002060"/>
                          </a:solidFill>
                          <a:effectLst/>
                          <a:latin typeface="Arial Black" panose="020B0A04020102020204" pitchFamily="34" charset="0"/>
                        </a:rPr>
                        <a:t>115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>
                          <a:solidFill>
                            <a:srgbClr val="002060"/>
                          </a:solidFill>
                          <a:effectLst/>
                          <a:latin typeface="Arial Black" panose="020B0A04020102020204" pitchFamily="34" charset="0"/>
                        </a:rPr>
                        <a:t>42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>
                          <a:solidFill>
                            <a:srgbClr val="002060"/>
                          </a:solidFill>
                          <a:effectLst/>
                          <a:latin typeface="Arial Black" panose="020B0A04020102020204" pitchFamily="34" charset="0"/>
                        </a:rPr>
                        <a:t>64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002060"/>
                          </a:solidFill>
                          <a:effectLst/>
                          <a:latin typeface="Arial Black" panose="020B0A04020102020204" pitchFamily="34" charset="0"/>
                        </a:rPr>
                        <a:t>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002060"/>
                          </a:solidFill>
                          <a:effectLst/>
                          <a:latin typeface="Arial Black" panose="020B0A04020102020204" pitchFamily="34" charset="0"/>
                        </a:rPr>
                        <a:t>9</a:t>
                      </a:r>
                    </a:p>
                  </a:txBody>
                  <a:tcPr marL="9525" marR="9525" marT="9525" marB="0" anchor="ctr"/>
                </a:tc>
              </a:tr>
              <a:tr h="440089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400" b="0" i="0" u="none" strike="noStrike">
                          <a:solidFill>
                            <a:srgbClr val="002060"/>
                          </a:solidFill>
                          <a:effectLst/>
                          <a:latin typeface="Arial Black" panose="020B0A04020102020204" pitchFamily="34" charset="0"/>
                        </a:rPr>
                        <a:t>Республика Тыва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>
                          <a:solidFill>
                            <a:srgbClr val="002060"/>
                          </a:solidFill>
                          <a:effectLst/>
                          <a:latin typeface="Arial Black" panose="020B0A04020102020204" pitchFamily="34" charset="0"/>
                        </a:rPr>
                        <a:t>180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>
                          <a:solidFill>
                            <a:srgbClr val="002060"/>
                          </a:solidFill>
                          <a:effectLst/>
                          <a:latin typeface="Arial Black" panose="020B0A04020102020204" pitchFamily="34" charset="0"/>
                        </a:rPr>
                        <a:t>56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>
                          <a:solidFill>
                            <a:srgbClr val="002060"/>
                          </a:solidFill>
                          <a:effectLst/>
                          <a:latin typeface="Arial Black" panose="020B0A04020102020204" pitchFamily="34" charset="0"/>
                        </a:rPr>
                        <a:t>91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002060"/>
                          </a:solidFill>
                          <a:effectLst/>
                          <a:latin typeface="Arial Black" panose="020B0A04020102020204" pitchFamily="34" charset="0"/>
                        </a:rPr>
                        <a:t>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002060"/>
                          </a:solidFill>
                          <a:effectLst/>
                          <a:latin typeface="Arial Black" panose="020B0A04020102020204" pitchFamily="34" charset="0"/>
                        </a:rPr>
                        <a:t>33</a:t>
                      </a:r>
                    </a:p>
                  </a:txBody>
                  <a:tcPr marL="9525" marR="9525" marT="9525" marB="0" anchor="ctr"/>
                </a:tc>
              </a:tr>
              <a:tr h="440089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400" b="0" i="0" u="none" strike="noStrike">
                          <a:solidFill>
                            <a:srgbClr val="002060"/>
                          </a:solidFill>
                          <a:effectLst/>
                          <a:latin typeface="Arial Black" panose="020B0A04020102020204" pitchFamily="34" charset="0"/>
                        </a:rPr>
                        <a:t>Республика Хакасия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>
                          <a:solidFill>
                            <a:srgbClr val="002060"/>
                          </a:solidFill>
                          <a:effectLst/>
                          <a:latin typeface="Arial Black" panose="020B0A04020102020204" pitchFamily="34" charset="0"/>
                        </a:rPr>
                        <a:t>138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>
                          <a:solidFill>
                            <a:srgbClr val="002060"/>
                          </a:solidFill>
                          <a:effectLst/>
                          <a:latin typeface="Arial Black" panose="020B0A04020102020204" pitchFamily="34" charset="0"/>
                        </a:rPr>
                        <a:t>44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>
                          <a:solidFill>
                            <a:srgbClr val="002060"/>
                          </a:solidFill>
                          <a:effectLst/>
                          <a:latin typeface="Arial Black" panose="020B0A04020102020204" pitchFamily="34" charset="0"/>
                        </a:rPr>
                        <a:t>68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002060"/>
                          </a:solidFill>
                          <a:effectLst/>
                          <a:latin typeface="Arial Black" panose="020B0A04020102020204" pitchFamily="34" charset="0"/>
                        </a:rPr>
                        <a:t>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002060"/>
                          </a:solidFill>
                          <a:effectLst/>
                          <a:latin typeface="Arial Black" panose="020B0A04020102020204" pitchFamily="34" charset="0"/>
                        </a:rPr>
                        <a:t>26</a:t>
                      </a:r>
                    </a:p>
                  </a:txBody>
                  <a:tcPr marL="9525" marR="9525" marT="9525" marB="0" anchor="ctr"/>
                </a:tc>
              </a:tr>
              <a:tr h="440089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400" b="0" i="0" u="none" strike="noStrike">
                          <a:solidFill>
                            <a:srgbClr val="002060"/>
                          </a:solidFill>
                          <a:effectLst/>
                          <a:latin typeface="Arial Black" panose="020B0A04020102020204" pitchFamily="34" charset="0"/>
                        </a:rPr>
                        <a:t>Томская область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>
                          <a:solidFill>
                            <a:srgbClr val="002060"/>
                          </a:solidFill>
                          <a:effectLst/>
                          <a:latin typeface="Arial Black" panose="020B0A04020102020204" pitchFamily="34" charset="0"/>
                        </a:rPr>
                        <a:t>518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>
                          <a:solidFill>
                            <a:srgbClr val="002060"/>
                          </a:solidFill>
                          <a:effectLst/>
                          <a:latin typeface="Arial Black" panose="020B0A04020102020204" pitchFamily="34" charset="0"/>
                        </a:rPr>
                        <a:t>176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>
                          <a:solidFill>
                            <a:srgbClr val="002060"/>
                          </a:solidFill>
                          <a:effectLst/>
                          <a:latin typeface="Arial Black" panose="020B0A04020102020204" pitchFamily="34" charset="0"/>
                        </a:rPr>
                        <a:t>281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>
                          <a:solidFill>
                            <a:srgbClr val="002060"/>
                          </a:solidFill>
                          <a:effectLst/>
                          <a:latin typeface="Arial Black" panose="020B0A04020102020204" pitchFamily="34" charset="0"/>
                        </a:rPr>
                        <a:t>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002060"/>
                          </a:solidFill>
                          <a:effectLst/>
                          <a:latin typeface="Arial Black" panose="020B0A04020102020204" pitchFamily="34" charset="0"/>
                        </a:rPr>
                        <a:t>55</a:t>
                      </a: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05790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25753" y="2042236"/>
            <a:ext cx="3428365" cy="124523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4000" b="1" spc="-25" dirty="0">
                <a:solidFill>
                  <a:srgbClr val="FFFFFF"/>
                </a:solidFill>
                <a:latin typeface="Arial"/>
                <a:cs typeface="Arial"/>
              </a:rPr>
              <a:t>СПАСИБО </a:t>
            </a:r>
            <a:r>
              <a:rPr sz="4000" b="1" spc="-10" dirty="0">
                <a:solidFill>
                  <a:srgbClr val="FFFFFF"/>
                </a:solidFill>
                <a:latin typeface="Arial"/>
                <a:cs typeface="Arial"/>
              </a:rPr>
              <a:t>ЗА </a:t>
            </a:r>
            <a:r>
              <a:rPr sz="4000" b="1" spc="-11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000" b="1" spc="-15" dirty="0">
                <a:solidFill>
                  <a:srgbClr val="FFFFFF"/>
                </a:solidFill>
                <a:latin typeface="Arial"/>
                <a:cs typeface="Arial"/>
              </a:rPr>
              <a:t>ВНИМАНИЕ!</a:t>
            </a:r>
            <a:endParaRPr sz="400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303591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6"/>
          <p:cNvSpPr txBox="1">
            <a:spLocks/>
          </p:cNvSpPr>
          <p:nvPr/>
        </p:nvSpPr>
        <p:spPr>
          <a:xfrm>
            <a:off x="554038" y="319087"/>
            <a:ext cx="9461500" cy="62547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rgbClr val="1B63AB"/>
                </a:solidFill>
                <a:latin typeface="Proxima Nova Th" panose="02000506030000020004" pitchFamily="50" charset="0"/>
                <a:ea typeface="+mj-ea"/>
                <a:cs typeface="+mj-cs"/>
              </a:defRPr>
            </a:lvl1pPr>
          </a:lstStyle>
          <a:p>
            <a:endParaRPr lang="ru-RU" sz="3100" dirty="0">
              <a:latin typeface="Galiver Sans" panose="020B0604000000080903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183" y="749074"/>
            <a:ext cx="5886370" cy="4533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3871099286"/>
              </p:ext>
            </p:extLst>
          </p:nvPr>
        </p:nvGraphicFramePr>
        <p:xfrm>
          <a:off x="5822231" y="1238833"/>
          <a:ext cx="6305265" cy="44680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820627" y="5282293"/>
            <a:ext cx="4464161" cy="6171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90000"/>
              </a:lnSpc>
              <a:spcBef>
                <a:spcPct val="0"/>
              </a:spcBef>
            </a:pPr>
            <a:r>
              <a:rPr lang="ru-RU" sz="3100" dirty="0">
                <a:solidFill>
                  <a:srgbClr val="1B63AB"/>
                </a:solidFill>
                <a:latin typeface="Galiver Sans" panose="020B0604000000080903" pitchFamily="34" charset="0"/>
                <a:ea typeface="+mj-ea"/>
                <a:cs typeface="+mj-cs"/>
              </a:rPr>
              <a:t>2020 год </a:t>
            </a:r>
          </a:p>
        </p:txBody>
      </p:sp>
    </p:spTree>
    <p:extLst>
      <p:ext uri="{BB962C8B-B14F-4D97-AF65-F5344CB8AC3E}">
        <p14:creationId xmlns:p14="http://schemas.microsoft.com/office/powerpoint/2010/main" val="1403039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6"/>
          <p:cNvSpPr txBox="1">
            <a:spLocks/>
          </p:cNvSpPr>
          <p:nvPr/>
        </p:nvSpPr>
        <p:spPr>
          <a:xfrm>
            <a:off x="554038" y="319087"/>
            <a:ext cx="9461500" cy="62547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rgbClr val="1B63AB"/>
                </a:solidFill>
                <a:latin typeface="Proxima Nova Th" panose="02000506030000020004" pitchFamily="50" charset="0"/>
                <a:ea typeface="+mj-ea"/>
                <a:cs typeface="+mj-cs"/>
              </a:defRPr>
            </a:lvl1pPr>
          </a:lstStyle>
          <a:p>
            <a:endParaRPr lang="ru-RU" sz="3100" dirty="0">
              <a:latin typeface="Galiver Sans" panose="020B0604000000080903" pitchFamily="34" charset="0"/>
            </a:endParaRPr>
          </a:p>
        </p:txBody>
      </p:sp>
      <p:pic>
        <p:nvPicPr>
          <p:cNvPr id="1026" name="Picture 2" descr="C:\Users\ekantonenko\Desktop\06ae3629-6488-43c4-a639-4753042fd31d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51" t="7422"/>
          <a:stretch/>
        </p:blipFill>
        <p:spPr bwMode="auto">
          <a:xfrm>
            <a:off x="1469431" y="212761"/>
            <a:ext cx="8289934" cy="6389161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5732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85005" y="104057"/>
            <a:ext cx="5205095" cy="44153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r>
              <a:rPr dirty="0">
                <a:solidFill>
                  <a:srgbClr val="1B63AB"/>
                </a:solidFill>
                <a:latin typeface="Galiver Sans" panose="020B0604000000080903" pitchFamily="34" charset="0"/>
                <a:cs typeface="+mj-cs"/>
              </a:rPr>
              <a:t>Призовой фонд конкурса</a:t>
            </a:r>
          </a:p>
        </p:txBody>
      </p:sp>
      <p:graphicFrame>
        <p:nvGraphicFramePr>
          <p:cNvPr id="3" name="object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5367985"/>
              </p:ext>
            </p:extLst>
          </p:nvPr>
        </p:nvGraphicFramePr>
        <p:xfrm>
          <a:off x="462007" y="669850"/>
          <a:ext cx="11278653" cy="361421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301875"/>
                <a:gridCol w="2194848"/>
                <a:gridCol w="2466754"/>
                <a:gridCol w="1998913"/>
                <a:gridCol w="2316263"/>
              </a:tblGrid>
              <a:tr h="152045">
                <a:tc gridSpan="3"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190"/>
                        </a:spcBef>
                      </a:pPr>
                      <a:r>
                        <a:rPr sz="10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Школьники</a:t>
                      </a:r>
                      <a:endParaRPr sz="1000" dirty="0">
                        <a:latin typeface="Arial"/>
                        <a:cs typeface="Arial"/>
                      </a:endParaRPr>
                    </a:p>
                  </a:txBody>
                  <a:tcPr marL="0" marR="0" marT="2413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1F5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1105535">
                        <a:lnSpc>
                          <a:spcPct val="100000"/>
                        </a:lnSpc>
                        <a:spcBef>
                          <a:spcPts val="190"/>
                        </a:spcBef>
                      </a:pPr>
                      <a:r>
                        <a:rPr sz="10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СПО</a:t>
                      </a:r>
                      <a:r>
                        <a:rPr sz="1000" b="1" spc="26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(очная </a:t>
                      </a:r>
                      <a:r>
                        <a:rPr sz="1000" b="1" spc="-1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форма</a:t>
                      </a:r>
                      <a:r>
                        <a:rPr sz="1000" b="1" spc="2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обучения)</a:t>
                      </a:r>
                      <a:endParaRPr sz="1000" dirty="0">
                        <a:latin typeface="Arial"/>
                        <a:cs typeface="Arial"/>
                      </a:endParaRPr>
                    </a:p>
                  </a:txBody>
                  <a:tcPr marL="0" marR="0" marT="2413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6FC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</a:tr>
              <a:tr h="560337">
                <a:tc>
                  <a:txBody>
                    <a:bodyPr/>
                    <a:lstStyle/>
                    <a:p>
                      <a:pPr algn="ctr">
                        <a:lnSpc>
                          <a:spcPts val="1130"/>
                        </a:lnSpc>
                        <a:spcBef>
                          <a:spcPts val="30"/>
                        </a:spcBef>
                      </a:pPr>
                      <a:endParaRPr lang="ru-RU" sz="1600" b="1" spc="-5" dirty="0" smtClean="0">
                        <a:solidFill>
                          <a:srgbClr val="002060"/>
                        </a:solidFill>
                        <a:latin typeface="Arial"/>
                        <a:cs typeface="Arial"/>
                      </a:endParaRPr>
                    </a:p>
                    <a:p>
                      <a:pPr algn="ctr">
                        <a:lnSpc>
                          <a:spcPts val="1130"/>
                        </a:lnSpc>
                        <a:spcBef>
                          <a:spcPts val="30"/>
                        </a:spcBef>
                      </a:pPr>
                      <a:r>
                        <a:rPr sz="1600" b="1" spc="-5" dirty="0" smtClean="0">
                          <a:solidFill>
                            <a:srgbClr val="002060"/>
                          </a:solidFill>
                          <a:latin typeface="Arial"/>
                          <a:cs typeface="Arial"/>
                        </a:rPr>
                        <a:t>5-7</a:t>
                      </a:r>
                      <a:r>
                        <a:rPr sz="1600" b="1" spc="-40" dirty="0" smtClean="0">
                          <a:solidFill>
                            <a:srgbClr val="00206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600" b="1" spc="-10" dirty="0">
                          <a:solidFill>
                            <a:srgbClr val="002060"/>
                          </a:solidFill>
                          <a:latin typeface="Arial"/>
                          <a:cs typeface="Arial"/>
                        </a:rPr>
                        <a:t>классы</a:t>
                      </a:r>
                      <a:endParaRPr sz="1600" dirty="0">
                        <a:solidFill>
                          <a:srgbClr val="002060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38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E9FD7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ts val="1130"/>
                        </a:lnSpc>
                        <a:spcBef>
                          <a:spcPts val="30"/>
                        </a:spcBef>
                      </a:pPr>
                      <a:endParaRPr lang="ru-RU" sz="1600" b="1" spc="-5" dirty="0" smtClean="0">
                        <a:solidFill>
                          <a:srgbClr val="002060"/>
                        </a:solidFill>
                        <a:latin typeface="Arial"/>
                        <a:cs typeface="Arial"/>
                      </a:endParaRPr>
                    </a:p>
                    <a:p>
                      <a:pPr marL="635" algn="ctr">
                        <a:lnSpc>
                          <a:spcPts val="1130"/>
                        </a:lnSpc>
                        <a:spcBef>
                          <a:spcPts val="30"/>
                        </a:spcBef>
                      </a:pPr>
                      <a:r>
                        <a:rPr sz="1600" b="1" spc="-5" dirty="0" smtClean="0">
                          <a:solidFill>
                            <a:srgbClr val="002060"/>
                          </a:solidFill>
                          <a:latin typeface="Arial"/>
                          <a:cs typeface="Arial"/>
                        </a:rPr>
                        <a:t>8-9</a:t>
                      </a:r>
                      <a:r>
                        <a:rPr sz="1600" b="1" spc="-40" dirty="0" smtClean="0">
                          <a:solidFill>
                            <a:srgbClr val="00206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600" b="1" spc="-10" dirty="0">
                          <a:solidFill>
                            <a:srgbClr val="002060"/>
                          </a:solidFill>
                          <a:latin typeface="Arial"/>
                          <a:cs typeface="Arial"/>
                        </a:rPr>
                        <a:t>классы</a:t>
                      </a:r>
                      <a:endParaRPr sz="1600" dirty="0">
                        <a:solidFill>
                          <a:srgbClr val="002060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38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DBBC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30"/>
                        </a:lnSpc>
                        <a:spcBef>
                          <a:spcPts val="30"/>
                        </a:spcBef>
                      </a:pPr>
                      <a:endParaRPr lang="ru-RU" sz="1600" b="1" spc="-5" dirty="0" smtClean="0">
                        <a:solidFill>
                          <a:srgbClr val="002060"/>
                        </a:solidFill>
                        <a:latin typeface="Arial"/>
                        <a:cs typeface="Arial"/>
                      </a:endParaRPr>
                    </a:p>
                    <a:p>
                      <a:pPr algn="ctr">
                        <a:lnSpc>
                          <a:spcPts val="1130"/>
                        </a:lnSpc>
                        <a:spcBef>
                          <a:spcPts val="30"/>
                        </a:spcBef>
                      </a:pPr>
                      <a:r>
                        <a:rPr sz="1600" b="1" spc="-5" dirty="0" smtClean="0">
                          <a:solidFill>
                            <a:srgbClr val="002060"/>
                          </a:solidFill>
                          <a:latin typeface="Arial"/>
                          <a:cs typeface="Arial"/>
                        </a:rPr>
                        <a:t>10</a:t>
                      </a:r>
                      <a:r>
                        <a:rPr sz="1600" b="1" spc="-45" dirty="0" smtClean="0">
                          <a:solidFill>
                            <a:srgbClr val="00206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600" b="1" spc="-10" dirty="0">
                          <a:solidFill>
                            <a:srgbClr val="002060"/>
                          </a:solidFill>
                          <a:latin typeface="Arial"/>
                          <a:cs typeface="Arial"/>
                        </a:rPr>
                        <a:t>классы</a:t>
                      </a:r>
                      <a:endParaRPr sz="1600" dirty="0">
                        <a:solidFill>
                          <a:srgbClr val="002060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38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A3138"/>
                    </a:solidFill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ts val="1130"/>
                        </a:lnSpc>
                        <a:spcBef>
                          <a:spcPts val="30"/>
                        </a:spcBef>
                      </a:pPr>
                      <a:endParaRPr lang="ru-RU" sz="1100" b="1" spc="-5" dirty="0" smtClean="0">
                        <a:solidFill>
                          <a:srgbClr val="002060"/>
                        </a:solidFill>
                        <a:latin typeface="Arial"/>
                        <a:cs typeface="Arial"/>
                      </a:endParaRPr>
                    </a:p>
                    <a:p>
                      <a:pPr marL="2540" algn="ctr">
                        <a:lnSpc>
                          <a:spcPts val="1130"/>
                        </a:lnSpc>
                        <a:spcBef>
                          <a:spcPts val="30"/>
                        </a:spcBef>
                      </a:pPr>
                      <a:r>
                        <a:rPr sz="1600" b="1" spc="-5" dirty="0" smtClean="0">
                          <a:solidFill>
                            <a:srgbClr val="002060"/>
                          </a:solidFill>
                          <a:latin typeface="Arial"/>
                          <a:cs typeface="Arial"/>
                        </a:rPr>
                        <a:t>1-2</a:t>
                      </a:r>
                      <a:r>
                        <a:rPr sz="1600" b="1" spc="-45" dirty="0" smtClean="0">
                          <a:solidFill>
                            <a:srgbClr val="00206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600" b="1" spc="-10" dirty="0">
                          <a:solidFill>
                            <a:srgbClr val="002060"/>
                          </a:solidFill>
                          <a:latin typeface="Arial"/>
                          <a:cs typeface="Arial"/>
                        </a:rPr>
                        <a:t>курс</a:t>
                      </a:r>
                      <a:endParaRPr sz="1600" dirty="0">
                        <a:solidFill>
                          <a:srgbClr val="002060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38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3175" algn="ctr">
                        <a:lnSpc>
                          <a:spcPts val="1130"/>
                        </a:lnSpc>
                        <a:spcBef>
                          <a:spcPts val="30"/>
                        </a:spcBef>
                      </a:pPr>
                      <a:endParaRPr lang="ru-RU" sz="1200" b="1" spc="-5" dirty="0" smtClean="0">
                        <a:solidFill>
                          <a:srgbClr val="002060"/>
                        </a:solidFill>
                        <a:latin typeface="Arial"/>
                        <a:cs typeface="Arial"/>
                      </a:endParaRPr>
                    </a:p>
                    <a:p>
                      <a:pPr marL="3175" algn="ctr">
                        <a:lnSpc>
                          <a:spcPts val="1130"/>
                        </a:lnSpc>
                        <a:spcBef>
                          <a:spcPts val="30"/>
                        </a:spcBef>
                      </a:pPr>
                      <a:r>
                        <a:rPr sz="1600" b="1" spc="-5" dirty="0" smtClean="0">
                          <a:solidFill>
                            <a:srgbClr val="002060"/>
                          </a:solidFill>
                          <a:latin typeface="Arial"/>
                          <a:cs typeface="Arial"/>
                        </a:rPr>
                        <a:t>3</a:t>
                      </a:r>
                      <a:r>
                        <a:rPr sz="1600" b="1" spc="-45" dirty="0" smtClean="0">
                          <a:solidFill>
                            <a:srgbClr val="00206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600" b="1" spc="-10" dirty="0">
                          <a:solidFill>
                            <a:srgbClr val="002060"/>
                          </a:solidFill>
                          <a:latin typeface="Arial"/>
                          <a:cs typeface="Arial"/>
                        </a:rPr>
                        <a:t>курс</a:t>
                      </a:r>
                      <a:endParaRPr sz="1600" dirty="0">
                        <a:solidFill>
                          <a:srgbClr val="002060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38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92D050"/>
                    </a:solidFill>
                  </a:tcPr>
                </a:tc>
              </a:tr>
              <a:tr h="33544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solidFill>
                      <a:srgbClr val="D2DEE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solidFill>
                      <a:srgbClr val="D1EDE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solidFill>
                      <a:srgbClr val="FAE4D5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1400" spc="-10" dirty="0">
                          <a:latin typeface="Arial"/>
                          <a:cs typeface="Arial"/>
                        </a:rPr>
                        <a:t>1500</a:t>
                      </a:r>
                      <a:r>
                        <a:rPr sz="1400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spc="-10" dirty="0">
                          <a:latin typeface="Arial"/>
                          <a:cs typeface="Arial"/>
                        </a:rPr>
                        <a:t>полуфиналистов</a:t>
                      </a:r>
                      <a:endParaRPr sz="1400" dirty="0">
                        <a:latin typeface="Arial"/>
                        <a:cs typeface="Arial"/>
                      </a:endParaRPr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solidFill>
                      <a:srgbClr val="FFF1CC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1400" spc="-10" dirty="0">
                          <a:latin typeface="Arial"/>
                          <a:cs typeface="Arial"/>
                        </a:rPr>
                        <a:t>1500</a:t>
                      </a:r>
                      <a:r>
                        <a:rPr sz="1400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spc="-10" dirty="0">
                          <a:latin typeface="Arial"/>
                          <a:cs typeface="Arial"/>
                        </a:rPr>
                        <a:t>полуфиналистов</a:t>
                      </a:r>
                      <a:endParaRPr sz="1400" dirty="0">
                        <a:latin typeface="Arial"/>
                        <a:cs typeface="Arial"/>
                      </a:endParaRPr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solidFill>
                      <a:srgbClr val="E1EFD9"/>
                    </a:solidFill>
                  </a:tcPr>
                </a:tc>
              </a:tr>
              <a:tr h="68048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2050" dirty="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ts val="1614"/>
                        </a:lnSpc>
                      </a:pPr>
                      <a:r>
                        <a:rPr sz="1800" b="1" spc="-5" dirty="0">
                          <a:latin typeface="Arial"/>
                          <a:cs typeface="Arial"/>
                        </a:rPr>
                        <a:t>30</a:t>
                      </a:r>
                      <a:r>
                        <a:rPr sz="1800" b="1" dirty="0">
                          <a:latin typeface="Arial"/>
                          <a:cs typeface="Arial"/>
                        </a:rPr>
                        <a:t>0</a:t>
                      </a:r>
                      <a:r>
                        <a:rPr sz="1800" b="1" spc="-1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800" b="1" spc="-5" dirty="0">
                          <a:latin typeface="Arial"/>
                          <a:cs typeface="Arial"/>
                        </a:rPr>
                        <a:t>п</a:t>
                      </a:r>
                      <a:r>
                        <a:rPr sz="1800" b="1" dirty="0">
                          <a:latin typeface="Arial"/>
                          <a:cs typeface="Arial"/>
                        </a:rPr>
                        <a:t>об</a:t>
                      </a:r>
                      <a:r>
                        <a:rPr sz="1800" b="1" spc="5" dirty="0">
                          <a:latin typeface="Arial"/>
                          <a:cs typeface="Arial"/>
                        </a:rPr>
                        <a:t>е</a:t>
                      </a:r>
                      <a:r>
                        <a:rPr sz="1800" b="1" spc="-10" dirty="0">
                          <a:latin typeface="Arial"/>
                          <a:cs typeface="Arial"/>
                        </a:rPr>
                        <a:t>ди</a:t>
                      </a:r>
                      <a:r>
                        <a:rPr sz="1800" b="1" spc="-15" dirty="0">
                          <a:latin typeface="Arial"/>
                          <a:cs typeface="Arial"/>
                        </a:rPr>
                        <a:t>т</a:t>
                      </a:r>
                      <a:r>
                        <a:rPr sz="1800" b="1" dirty="0">
                          <a:latin typeface="Arial"/>
                          <a:cs typeface="Arial"/>
                        </a:rPr>
                        <a:t>е</a:t>
                      </a:r>
                      <a:r>
                        <a:rPr sz="1800" b="1" spc="-10" dirty="0">
                          <a:latin typeface="Arial"/>
                          <a:cs typeface="Arial"/>
                        </a:rPr>
                        <a:t>л</a:t>
                      </a:r>
                      <a:r>
                        <a:rPr sz="1800" b="1" dirty="0">
                          <a:latin typeface="Arial"/>
                          <a:cs typeface="Arial"/>
                        </a:rPr>
                        <a:t>ей</a:t>
                      </a:r>
                      <a:endParaRPr sz="1800" dirty="0">
                        <a:latin typeface="Arial"/>
                        <a:cs typeface="Arial"/>
                      </a:endParaRPr>
                    </a:p>
                  </a:txBody>
                  <a:tcPr marL="0" marR="0" marT="57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D2DE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endParaRPr sz="1800" dirty="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ts val="1614"/>
                        </a:lnSpc>
                      </a:pPr>
                      <a:r>
                        <a:rPr sz="1800" b="1" spc="-5" dirty="0">
                          <a:latin typeface="Arial"/>
                          <a:cs typeface="Arial"/>
                        </a:rPr>
                        <a:t>300</a:t>
                      </a:r>
                      <a:r>
                        <a:rPr sz="1800" b="1" spc="-55" dirty="0">
                          <a:latin typeface="Arial"/>
                          <a:cs typeface="Arial"/>
                        </a:rPr>
                        <a:t> </a:t>
                      </a:r>
                      <a:r>
                        <a:rPr lang="ru-RU" sz="1800" b="1" spc="-5" dirty="0" smtClean="0">
                          <a:latin typeface="Arial"/>
                          <a:cs typeface="Arial"/>
                        </a:rPr>
                        <a:t>п</a:t>
                      </a:r>
                      <a:r>
                        <a:rPr lang="ru-RU" sz="1800" b="1" dirty="0" smtClean="0">
                          <a:latin typeface="Arial"/>
                          <a:cs typeface="Arial"/>
                        </a:rPr>
                        <a:t>об</a:t>
                      </a:r>
                      <a:r>
                        <a:rPr lang="ru-RU" sz="1800" b="1" spc="5" dirty="0" smtClean="0">
                          <a:latin typeface="Arial"/>
                          <a:cs typeface="Arial"/>
                        </a:rPr>
                        <a:t>е</a:t>
                      </a:r>
                      <a:r>
                        <a:rPr lang="ru-RU" sz="1800" b="1" spc="-10" dirty="0" smtClean="0">
                          <a:latin typeface="Arial"/>
                          <a:cs typeface="Arial"/>
                        </a:rPr>
                        <a:t>ди</a:t>
                      </a:r>
                      <a:r>
                        <a:rPr lang="ru-RU" sz="1800" b="1" spc="-15" dirty="0" smtClean="0">
                          <a:latin typeface="Arial"/>
                          <a:cs typeface="Arial"/>
                        </a:rPr>
                        <a:t>т</a:t>
                      </a:r>
                      <a:r>
                        <a:rPr lang="ru-RU" sz="1800" b="1" dirty="0" smtClean="0">
                          <a:latin typeface="Arial"/>
                          <a:cs typeface="Arial"/>
                        </a:rPr>
                        <a:t>е</a:t>
                      </a:r>
                      <a:r>
                        <a:rPr lang="ru-RU" sz="1800" b="1" spc="-10" dirty="0" smtClean="0">
                          <a:latin typeface="Arial"/>
                          <a:cs typeface="Arial"/>
                        </a:rPr>
                        <a:t>л</a:t>
                      </a:r>
                      <a:r>
                        <a:rPr lang="ru-RU" sz="1800" b="1" dirty="0" smtClean="0">
                          <a:latin typeface="Arial"/>
                          <a:cs typeface="Arial"/>
                        </a:rPr>
                        <a:t>ей</a:t>
                      </a:r>
                      <a:endParaRPr lang="ru-RU" sz="1800" dirty="0" smtClean="0">
                        <a:latin typeface="Arial"/>
                        <a:cs typeface="Arial"/>
                      </a:endParaRPr>
                    </a:p>
                    <a:p>
                      <a:pPr marL="1270" algn="ctr">
                        <a:lnSpc>
                          <a:spcPct val="100000"/>
                        </a:lnSpc>
                      </a:pPr>
                      <a:endParaRPr lang="ru-RU" sz="1800" b="1" spc="-5" dirty="0" smtClean="0">
                        <a:latin typeface="Arial"/>
                        <a:cs typeface="Arial"/>
                      </a:endParaRPr>
                    </a:p>
                  </a:txBody>
                  <a:tcPr marL="0" marR="0" marT="698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D1ED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14"/>
                        </a:lnSpc>
                      </a:pPr>
                      <a:endParaRPr lang="ru-RU" sz="1000" b="1" spc="-5" dirty="0" smtClean="0">
                        <a:latin typeface="Arial"/>
                        <a:cs typeface="Arial"/>
                      </a:endParaRPr>
                    </a:p>
                    <a:p>
                      <a:pPr algn="ctr">
                        <a:lnSpc>
                          <a:spcPts val="1614"/>
                        </a:lnSpc>
                      </a:pPr>
                      <a:r>
                        <a:rPr sz="1800" b="1" spc="-5" dirty="0" smtClean="0">
                          <a:latin typeface="Arial"/>
                          <a:cs typeface="Arial"/>
                        </a:rPr>
                        <a:t>30</a:t>
                      </a:r>
                      <a:r>
                        <a:rPr sz="1800" b="1" dirty="0" smtClean="0">
                          <a:latin typeface="Arial"/>
                          <a:cs typeface="Arial"/>
                        </a:rPr>
                        <a:t>0</a:t>
                      </a:r>
                      <a:r>
                        <a:rPr lang="ru-RU" sz="1800" b="1" spc="-70" baseline="0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ru-RU" sz="1800" b="1" spc="-5" dirty="0" smtClean="0">
                          <a:latin typeface="Arial"/>
                          <a:cs typeface="Arial"/>
                        </a:rPr>
                        <a:t>п</a:t>
                      </a:r>
                      <a:r>
                        <a:rPr lang="ru-RU" sz="1800" b="1" dirty="0" smtClean="0">
                          <a:latin typeface="Arial"/>
                          <a:cs typeface="Arial"/>
                        </a:rPr>
                        <a:t>об</a:t>
                      </a:r>
                      <a:r>
                        <a:rPr lang="ru-RU" sz="1800" b="1" spc="5" dirty="0" smtClean="0">
                          <a:latin typeface="Arial"/>
                          <a:cs typeface="Arial"/>
                        </a:rPr>
                        <a:t>е</a:t>
                      </a:r>
                      <a:r>
                        <a:rPr lang="ru-RU" sz="1800" b="1" spc="-10" dirty="0" smtClean="0">
                          <a:latin typeface="Arial"/>
                          <a:cs typeface="Arial"/>
                        </a:rPr>
                        <a:t>ди</a:t>
                      </a:r>
                      <a:r>
                        <a:rPr lang="ru-RU" sz="1800" b="1" spc="-15" dirty="0" smtClean="0">
                          <a:latin typeface="Arial"/>
                          <a:cs typeface="Arial"/>
                        </a:rPr>
                        <a:t>т</a:t>
                      </a:r>
                      <a:r>
                        <a:rPr lang="ru-RU" sz="1800" b="1" dirty="0" smtClean="0">
                          <a:latin typeface="Arial"/>
                          <a:cs typeface="Arial"/>
                        </a:rPr>
                        <a:t>е</a:t>
                      </a:r>
                      <a:r>
                        <a:rPr lang="ru-RU" sz="1800" b="1" spc="-10" dirty="0" smtClean="0">
                          <a:latin typeface="Arial"/>
                          <a:cs typeface="Arial"/>
                        </a:rPr>
                        <a:t>л</a:t>
                      </a:r>
                      <a:r>
                        <a:rPr lang="ru-RU" sz="1800" b="1" dirty="0" smtClean="0">
                          <a:latin typeface="Arial"/>
                          <a:cs typeface="Arial"/>
                        </a:rPr>
                        <a:t>ей</a:t>
                      </a:r>
                      <a:endParaRPr lang="ru-RU" sz="1800" dirty="0">
                        <a:latin typeface="Arial"/>
                        <a:cs typeface="Arial"/>
                      </a:endParaRPr>
                    </a:p>
                  </a:txBody>
                  <a:tcPr marL="0" marR="0" marT="9461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AE4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endParaRPr sz="1800" dirty="0">
                        <a:latin typeface="Times New Roman"/>
                        <a:cs typeface="Times New Roman"/>
                      </a:endParaRPr>
                    </a:p>
                    <a:p>
                      <a:pPr marL="3175" algn="ctr">
                        <a:lnSpc>
                          <a:spcPct val="100000"/>
                        </a:lnSpc>
                      </a:pPr>
                      <a:r>
                        <a:rPr sz="1800" b="1" spc="-5" dirty="0">
                          <a:latin typeface="Arial"/>
                          <a:cs typeface="Arial"/>
                        </a:rPr>
                        <a:t>150</a:t>
                      </a:r>
                      <a:r>
                        <a:rPr sz="1800" b="1" spc="-5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800" b="1" spc="-5" dirty="0">
                          <a:latin typeface="Arial"/>
                          <a:cs typeface="Arial"/>
                        </a:rPr>
                        <a:t>победителей</a:t>
                      </a:r>
                      <a:endParaRPr sz="1800" dirty="0">
                        <a:latin typeface="Arial"/>
                        <a:cs typeface="Arial"/>
                      </a:endParaRPr>
                    </a:p>
                  </a:txBody>
                  <a:tcPr marL="0" marR="0" marT="698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1CC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3810" algn="ctr"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endParaRPr lang="ru-RU" sz="1800" b="1" spc="-5" dirty="0" smtClean="0">
                        <a:latin typeface="Arial"/>
                        <a:cs typeface="Arial"/>
                      </a:endParaRPr>
                    </a:p>
                    <a:p>
                      <a:pPr marL="3810" algn="ctr"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r>
                        <a:rPr sz="1800" b="1" spc="-5" dirty="0" smtClean="0">
                          <a:latin typeface="Arial"/>
                          <a:cs typeface="Arial"/>
                        </a:rPr>
                        <a:t>15</a:t>
                      </a:r>
                      <a:r>
                        <a:rPr sz="1800" b="1" dirty="0" smtClean="0">
                          <a:latin typeface="Arial"/>
                          <a:cs typeface="Arial"/>
                        </a:rPr>
                        <a:t>0</a:t>
                      </a:r>
                      <a:r>
                        <a:rPr sz="1800" b="1" spc="-70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sz="1800" b="1" spc="-5" dirty="0">
                          <a:latin typeface="Arial"/>
                          <a:cs typeface="Arial"/>
                        </a:rPr>
                        <a:t>п</a:t>
                      </a:r>
                      <a:r>
                        <a:rPr sz="1800" b="1" dirty="0">
                          <a:latin typeface="Arial"/>
                          <a:cs typeface="Arial"/>
                        </a:rPr>
                        <a:t>об</a:t>
                      </a:r>
                      <a:r>
                        <a:rPr sz="1800" b="1" spc="5" dirty="0">
                          <a:latin typeface="Arial"/>
                          <a:cs typeface="Arial"/>
                        </a:rPr>
                        <a:t>е</a:t>
                      </a:r>
                      <a:r>
                        <a:rPr sz="1800" b="1" spc="-10" dirty="0">
                          <a:latin typeface="Arial"/>
                          <a:cs typeface="Arial"/>
                        </a:rPr>
                        <a:t>ди</a:t>
                      </a:r>
                      <a:r>
                        <a:rPr sz="1800" b="1" spc="-15" dirty="0">
                          <a:latin typeface="Arial"/>
                          <a:cs typeface="Arial"/>
                        </a:rPr>
                        <a:t>т</a:t>
                      </a:r>
                      <a:r>
                        <a:rPr sz="1800" b="1" dirty="0">
                          <a:latin typeface="Arial"/>
                          <a:cs typeface="Arial"/>
                        </a:rPr>
                        <a:t>е</a:t>
                      </a:r>
                      <a:r>
                        <a:rPr sz="1800" b="1" spc="-10" dirty="0">
                          <a:latin typeface="Arial"/>
                          <a:cs typeface="Arial"/>
                        </a:rPr>
                        <a:t>л</a:t>
                      </a:r>
                      <a:r>
                        <a:rPr sz="1800" b="1" dirty="0">
                          <a:latin typeface="Arial"/>
                          <a:cs typeface="Arial"/>
                        </a:rPr>
                        <a:t>ей</a:t>
                      </a:r>
                      <a:endParaRPr sz="1800" dirty="0">
                        <a:latin typeface="Arial"/>
                        <a:cs typeface="Arial"/>
                      </a:endParaRPr>
                    </a:p>
                    <a:p>
                      <a:pPr marL="2540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endParaRPr lang="ru-RU" sz="800" b="1" dirty="0" smtClean="0">
                        <a:latin typeface="Arial"/>
                        <a:cs typeface="Arial"/>
                      </a:endParaRPr>
                    </a:p>
                    <a:p>
                      <a:pPr marL="2540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400" b="1" dirty="0" smtClean="0">
                          <a:latin typeface="Arial"/>
                          <a:cs typeface="Arial"/>
                        </a:rPr>
                        <a:t>1</a:t>
                      </a:r>
                      <a:r>
                        <a:rPr sz="1400" b="1" spc="-40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sz="1400" b="1" dirty="0">
                          <a:latin typeface="Arial"/>
                          <a:cs typeface="Arial"/>
                        </a:rPr>
                        <a:t>млн</a:t>
                      </a:r>
                      <a:r>
                        <a:rPr sz="1400" b="1" spc="-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b="1" spc="-20" dirty="0">
                          <a:latin typeface="Arial"/>
                          <a:cs typeface="Arial"/>
                        </a:rPr>
                        <a:t>руб.</a:t>
                      </a:r>
                      <a:endParaRPr sz="1400" dirty="0">
                        <a:latin typeface="Arial"/>
                        <a:cs typeface="Arial"/>
                      </a:endParaRPr>
                    </a:p>
                    <a:p>
                      <a:pPr marL="0" algn="ctr" defTabSz="914400" rtl="0" eaLnBrk="1" latinLnBrk="0" hangingPunct="1">
                        <a:lnSpc>
                          <a:spcPts val="1700"/>
                        </a:lnSpc>
                        <a:spcBef>
                          <a:spcPts val="170"/>
                        </a:spcBef>
                      </a:pPr>
                      <a:r>
                        <a:rPr sz="1600" kern="1200" spc="-5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на обучение в вузе,</a:t>
                      </a:r>
                    </a:p>
                    <a:p>
                      <a:pPr marL="0" marR="114300" algn="ctr" defTabSz="914400" rtl="0" eaLnBrk="1" latinLnBrk="0" hangingPunct="1">
                        <a:lnSpc>
                          <a:spcPts val="1700"/>
                        </a:lnSpc>
                        <a:spcBef>
                          <a:spcPts val="170"/>
                        </a:spcBef>
                      </a:pPr>
                      <a:r>
                        <a:rPr sz="1600" kern="1200" spc="-5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приобретение оборудования и  техники для обучения по</a:t>
                      </a:r>
                    </a:p>
                    <a:p>
                      <a:pPr marL="0" marR="179705" algn="ctr" defTabSz="914400" rtl="0" eaLnBrk="1" latinLnBrk="0" hangingPunct="1">
                        <a:lnSpc>
                          <a:spcPts val="1700"/>
                        </a:lnSpc>
                        <a:spcBef>
                          <a:spcPts val="170"/>
                        </a:spcBef>
                      </a:pPr>
                      <a:r>
                        <a:rPr sz="1600" kern="1200" spc="-5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специальности, реализацию  собственного проекта</a:t>
                      </a:r>
                    </a:p>
                  </a:txBody>
                  <a:tcPr marL="0" marR="0" marT="698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1EFD9"/>
                    </a:solidFill>
                  </a:tcPr>
                </a:tc>
              </a:tr>
              <a:tr h="1229533">
                <a:tc>
                  <a:txBody>
                    <a:bodyPr/>
                    <a:lstStyle/>
                    <a:p>
                      <a:pPr marL="0" marR="354330" indent="11430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170"/>
                        </a:spcBef>
                      </a:pPr>
                      <a:r>
                        <a:rPr sz="1600" kern="1200" spc="-5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путешестви</a:t>
                      </a:r>
                      <a:r>
                        <a:rPr lang="ru-RU" sz="1600" kern="1200" spc="-5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е</a:t>
                      </a:r>
                      <a:r>
                        <a:rPr sz="1600" kern="1200" spc="-5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600" kern="1200" spc="-5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по</a:t>
                      </a:r>
                    </a:p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170"/>
                        </a:spcBef>
                      </a:pPr>
                      <a:r>
                        <a:rPr sz="1600" kern="1200" spc="-5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маршруту «Москва - Владивосток» и</a:t>
                      </a:r>
                    </a:p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170"/>
                        </a:spcBef>
                      </a:pPr>
                      <a:r>
                        <a:rPr sz="1600" kern="1200" spc="-5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«Владивосток - Москва»</a:t>
                      </a:r>
                    </a:p>
                  </a:txBody>
                  <a:tcPr marL="0" marR="0" marT="190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E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39"/>
                        </a:lnSpc>
                        <a:spcBef>
                          <a:spcPts val="200"/>
                        </a:spcBef>
                      </a:pPr>
                      <a:r>
                        <a:rPr sz="1400" b="1" spc="-5" dirty="0" smtClean="0">
                          <a:latin typeface="Arial"/>
                          <a:cs typeface="Arial"/>
                        </a:rPr>
                        <a:t>200</a:t>
                      </a:r>
                      <a:r>
                        <a:rPr sz="1400" b="1" spc="-95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sz="1200" b="1" spc="-5" dirty="0">
                          <a:latin typeface="Arial"/>
                          <a:cs typeface="Arial"/>
                        </a:rPr>
                        <a:t>тыс.</a:t>
                      </a:r>
                      <a:r>
                        <a:rPr sz="1200" b="1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b="1" spc="-15" dirty="0">
                          <a:latin typeface="Arial"/>
                          <a:cs typeface="Arial"/>
                        </a:rPr>
                        <a:t>руб.</a:t>
                      </a:r>
                      <a:endParaRPr sz="1200" dirty="0">
                        <a:latin typeface="Arial"/>
                        <a:cs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170"/>
                        </a:spcBef>
                      </a:pPr>
                      <a:r>
                        <a:rPr sz="1600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</a:t>
                      </a:r>
                      <a:r>
                        <a:rPr sz="1600" spc="-2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600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приобретение</a:t>
                      </a:r>
                      <a:r>
                        <a:rPr sz="1600" spc="-2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600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оборудования</a:t>
                      </a:r>
                      <a:r>
                        <a:rPr sz="1600" spc="2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600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</a:t>
                      </a:r>
                      <a:endParaRPr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170"/>
                        </a:spcBef>
                      </a:pPr>
                      <a:r>
                        <a:rPr sz="1600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техники</a:t>
                      </a:r>
                      <a:endParaRPr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ED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20"/>
                        </a:lnSpc>
                      </a:pPr>
                      <a:r>
                        <a:rPr sz="1400" b="1" dirty="0">
                          <a:latin typeface="Arial"/>
                          <a:cs typeface="Arial"/>
                        </a:rPr>
                        <a:t>1</a:t>
                      </a:r>
                      <a:r>
                        <a:rPr sz="1400" b="1" spc="-4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b="1" dirty="0">
                          <a:latin typeface="Arial"/>
                          <a:cs typeface="Arial"/>
                        </a:rPr>
                        <a:t>млн</a:t>
                      </a:r>
                      <a:r>
                        <a:rPr sz="1400" b="1" spc="-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b="1" spc="-20" dirty="0">
                          <a:latin typeface="Arial"/>
                          <a:cs typeface="Arial"/>
                        </a:rPr>
                        <a:t>руб.</a:t>
                      </a:r>
                      <a:endParaRPr sz="1400" dirty="0">
                        <a:latin typeface="Arial"/>
                        <a:cs typeface="Arial"/>
                      </a:endParaRPr>
                    </a:p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170"/>
                        </a:spcBef>
                      </a:pPr>
                      <a:r>
                        <a:rPr sz="1600" kern="1200" spc="-5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на обучение в вузе, приобретение</a:t>
                      </a:r>
                    </a:p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170"/>
                        </a:spcBef>
                      </a:pPr>
                      <a:r>
                        <a:rPr sz="1600" kern="1200" spc="-5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оборудования и техники для</a:t>
                      </a:r>
                    </a:p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170"/>
                        </a:spcBef>
                      </a:pPr>
                      <a:r>
                        <a:rPr sz="1600" kern="1200" spc="-5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обучения по специальности,</a:t>
                      </a:r>
                    </a:p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170"/>
                        </a:spcBef>
                      </a:pPr>
                      <a:r>
                        <a:rPr sz="1600" kern="1200" spc="-5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реализацию собственного проекта</a:t>
                      </a: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E4D5"/>
                    </a:solidFill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ts val="1639"/>
                        </a:lnSpc>
                        <a:spcBef>
                          <a:spcPts val="200"/>
                        </a:spcBef>
                      </a:pPr>
                      <a:r>
                        <a:rPr sz="1400" b="1" spc="-5" dirty="0" smtClean="0">
                          <a:latin typeface="Arial"/>
                          <a:cs typeface="Arial"/>
                        </a:rPr>
                        <a:t>200</a:t>
                      </a:r>
                      <a:r>
                        <a:rPr sz="1400" b="1" spc="-45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sz="1400" b="1" spc="-5" dirty="0">
                          <a:latin typeface="Arial"/>
                          <a:cs typeface="Arial"/>
                        </a:rPr>
                        <a:t>тыс.</a:t>
                      </a:r>
                      <a:r>
                        <a:rPr sz="1400" b="1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b="1" spc="-20" dirty="0">
                          <a:latin typeface="Arial"/>
                          <a:cs typeface="Arial"/>
                        </a:rPr>
                        <a:t>руб.</a:t>
                      </a:r>
                      <a:endParaRPr sz="1400" dirty="0">
                        <a:latin typeface="Arial"/>
                        <a:cs typeface="Arial"/>
                      </a:endParaRPr>
                    </a:p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170"/>
                        </a:spcBef>
                      </a:pPr>
                      <a:r>
                        <a:rPr sz="1600" kern="1200" spc="-5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на приобретение оборудования</a:t>
                      </a:r>
                    </a:p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170"/>
                        </a:spcBef>
                      </a:pPr>
                      <a:r>
                        <a:rPr sz="1600" kern="1200" spc="-5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и техники</a:t>
                      </a: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1CC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698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1EFD9"/>
                    </a:solidFill>
                  </a:tcPr>
                </a:tc>
              </a:tr>
            </a:tbl>
          </a:graphicData>
        </a:graphic>
      </p:graphicFrame>
      <p:sp>
        <p:nvSpPr>
          <p:cNvPr id="4" name="object 4"/>
          <p:cNvSpPr/>
          <p:nvPr/>
        </p:nvSpPr>
        <p:spPr>
          <a:xfrm>
            <a:off x="467834" y="5625967"/>
            <a:ext cx="3705314" cy="1114425"/>
          </a:xfrm>
          <a:custGeom>
            <a:avLst/>
            <a:gdLst/>
            <a:ahLst/>
            <a:cxnLst/>
            <a:rect l="l" t="t" r="r" b="b"/>
            <a:pathLst>
              <a:path w="3554095" h="1114425">
                <a:moveTo>
                  <a:pt x="3553967" y="0"/>
                </a:moveTo>
                <a:lnTo>
                  <a:pt x="0" y="0"/>
                </a:lnTo>
                <a:lnTo>
                  <a:pt x="0" y="1114043"/>
                </a:lnTo>
                <a:lnTo>
                  <a:pt x="3553967" y="1114043"/>
                </a:lnTo>
                <a:lnTo>
                  <a:pt x="3553967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597691" y="5735821"/>
            <a:ext cx="3294379" cy="8947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1200" b="1" spc="-5" dirty="0">
                <a:latin typeface="Arial"/>
                <a:cs typeface="Arial"/>
              </a:rPr>
              <a:t>ТОП–30</a:t>
            </a:r>
            <a:r>
              <a:rPr sz="1200" b="1" spc="-45" dirty="0">
                <a:latin typeface="Arial"/>
                <a:cs typeface="Arial"/>
              </a:rPr>
              <a:t> </a:t>
            </a:r>
            <a:r>
              <a:rPr sz="1200" b="1" spc="-15" dirty="0">
                <a:latin typeface="Arial"/>
                <a:cs typeface="Arial"/>
              </a:rPr>
              <a:t>ШКОЛ</a:t>
            </a:r>
            <a:r>
              <a:rPr sz="1200" b="1" spc="-5" dirty="0">
                <a:latin typeface="Arial"/>
                <a:cs typeface="Arial"/>
              </a:rPr>
              <a:t> ПОБЕДИТЕЛЕЙ</a:t>
            </a:r>
            <a:endParaRPr sz="1200" dirty="0">
              <a:latin typeface="Arial"/>
              <a:cs typeface="Arial"/>
            </a:endParaRPr>
          </a:p>
          <a:p>
            <a:pPr algn="ctr">
              <a:lnSpc>
                <a:spcPct val="100000"/>
              </a:lnSpc>
            </a:pPr>
            <a:r>
              <a:rPr sz="1200" b="1" dirty="0">
                <a:solidFill>
                  <a:srgbClr val="2E5496"/>
                </a:solidFill>
                <a:latin typeface="Arial"/>
                <a:cs typeface="Arial"/>
              </a:rPr>
              <a:t>2</a:t>
            </a:r>
            <a:r>
              <a:rPr sz="1200" b="1" spc="-20" dirty="0">
                <a:solidFill>
                  <a:srgbClr val="2E5496"/>
                </a:solidFill>
                <a:latin typeface="Arial"/>
                <a:cs typeface="Arial"/>
              </a:rPr>
              <a:t> </a:t>
            </a:r>
            <a:r>
              <a:rPr sz="1200" b="1" spc="-5" dirty="0">
                <a:solidFill>
                  <a:srgbClr val="2E5496"/>
                </a:solidFill>
                <a:latin typeface="Arial"/>
                <a:cs typeface="Arial"/>
              </a:rPr>
              <a:t>МЛН</a:t>
            </a:r>
            <a:r>
              <a:rPr sz="1200" b="1" spc="-10" dirty="0">
                <a:solidFill>
                  <a:srgbClr val="2E5496"/>
                </a:solidFill>
                <a:latin typeface="Arial"/>
                <a:cs typeface="Arial"/>
              </a:rPr>
              <a:t> </a:t>
            </a:r>
            <a:r>
              <a:rPr sz="1200" b="1" spc="-5" dirty="0">
                <a:solidFill>
                  <a:srgbClr val="2E5496"/>
                </a:solidFill>
                <a:latin typeface="Arial"/>
                <a:cs typeface="Arial"/>
              </a:rPr>
              <a:t>РУБ.</a:t>
            </a:r>
            <a:r>
              <a:rPr sz="1200" b="1" dirty="0">
                <a:solidFill>
                  <a:srgbClr val="2E5496"/>
                </a:solidFill>
                <a:latin typeface="Arial"/>
                <a:cs typeface="Arial"/>
              </a:rPr>
              <a:t> –</a:t>
            </a:r>
            <a:r>
              <a:rPr sz="1200" b="1" spc="-5" dirty="0">
                <a:solidFill>
                  <a:srgbClr val="2E5496"/>
                </a:solidFill>
                <a:latin typeface="Arial"/>
                <a:cs typeface="Arial"/>
              </a:rPr>
              <a:t> для</a:t>
            </a:r>
            <a:r>
              <a:rPr sz="1200" b="1" spc="-10" dirty="0">
                <a:solidFill>
                  <a:srgbClr val="2E5496"/>
                </a:solidFill>
                <a:latin typeface="Arial"/>
                <a:cs typeface="Arial"/>
              </a:rPr>
              <a:t> </a:t>
            </a:r>
            <a:r>
              <a:rPr sz="1200" b="1" spc="-5" dirty="0">
                <a:solidFill>
                  <a:srgbClr val="2E5496"/>
                </a:solidFill>
                <a:latin typeface="Arial"/>
                <a:cs typeface="Arial"/>
              </a:rPr>
              <a:t>реализации</a:t>
            </a:r>
            <a:r>
              <a:rPr sz="1200" b="1" spc="-15" dirty="0">
                <a:solidFill>
                  <a:srgbClr val="2E5496"/>
                </a:solidFill>
                <a:latin typeface="Arial"/>
                <a:cs typeface="Arial"/>
              </a:rPr>
              <a:t> </a:t>
            </a:r>
            <a:r>
              <a:rPr sz="1200" b="1" spc="-5" dirty="0">
                <a:solidFill>
                  <a:srgbClr val="2E5496"/>
                </a:solidFill>
                <a:latin typeface="Arial"/>
                <a:cs typeface="Arial"/>
              </a:rPr>
              <a:t>проекта (-ов)</a:t>
            </a:r>
            <a:endParaRPr sz="1200" dirty="0">
              <a:latin typeface="Arial"/>
              <a:cs typeface="Arial"/>
            </a:endParaRPr>
          </a:p>
          <a:p>
            <a:pPr marL="694055" marR="687705" indent="-635" algn="ctr">
              <a:lnSpc>
                <a:spcPct val="100000"/>
              </a:lnSpc>
            </a:pPr>
            <a:r>
              <a:rPr sz="1100" b="1" dirty="0">
                <a:latin typeface="Arial"/>
                <a:cs typeface="Arial"/>
              </a:rPr>
              <a:t>победителя (-ей) в </a:t>
            </a:r>
            <a:r>
              <a:rPr sz="1100" b="1" spc="-5" dirty="0">
                <a:latin typeface="Arial"/>
                <a:cs typeface="Arial"/>
              </a:rPr>
              <a:t>школе </a:t>
            </a:r>
            <a:r>
              <a:rPr sz="1100" b="1" dirty="0">
                <a:latin typeface="Arial"/>
                <a:cs typeface="Arial"/>
              </a:rPr>
              <a:t> </a:t>
            </a:r>
            <a:r>
              <a:rPr sz="1100" b="1" spc="-5" dirty="0">
                <a:latin typeface="Arial"/>
                <a:cs typeface="Arial"/>
              </a:rPr>
              <a:t>ТОП–100</a:t>
            </a:r>
            <a:r>
              <a:rPr sz="1100" b="1" spc="-25" dirty="0">
                <a:latin typeface="Arial"/>
                <a:cs typeface="Arial"/>
              </a:rPr>
              <a:t> </a:t>
            </a:r>
            <a:r>
              <a:rPr sz="1100" b="1" spc="-5" dirty="0">
                <a:latin typeface="Arial"/>
                <a:cs typeface="Arial"/>
              </a:rPr>
              <a:t>школ</a:t>
            </a:r>
            <a:r>
              <a:rPr sz="1100" b="1" spc="-25" dirty="0">
                <a:latin typeface="Arial"/>
                <a:cs typeface="Arial"/>
              </a:rPr>
              <a:t> </a:t>
            </a:r>
            <a:r>
              <a:rPr sz="1100" b="1" spc="-5" dirty="0">
                <a:latin typeface="Arial"/>
                <a:cs typeface="Arial"/>
              </a:rPr>
              <a:t>Финалистов</a:t>
            </a:r>
            <a:endParaRPr sz="1100" dirty="0">
              <a:latin typeface="Arial"/>
              <a:cs typeface="Arial"/>
            </a:endParaRPr>
          </a:p>
          <a:p>
            <a:pPr algn="ctr">
              <a:lnSpc>
                <a:spcPct val="100000"/>
              </a:lnSpc>
            </a:pPr>
            <a:r>
              <a:rPr sz="1100" b="1" dirty="0">
                <a:latin typeface="Arial"/>
                <a:cs typeface="Arial"/>
              </a:rPr>
              <a:t>Дополнительные</a:t>
            </a:r>
            <a:r>
              <a:rPr sz="1100" b="1" spc="-65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призы</a:t>
            </a:r>
            <a:r>
              <a:rPr sz="1100" b="1" spc="-45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от</a:t>
            </a:r>
            <a:r>
              <a:rPr sz="1100" b="1" spc="-25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партнеров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4282440" y="5608269"/>
            <a:ext cx="3637915" cy="1114425"/>
          </a:xfrm>
          <a:custGeom>
            <a:avLst/>
            <a:gdLst/>
            <a:ahLst/>
            <a:cxnLst/>
            <a:rect l="l" t="t" r="r" b="b"/>
            <a:pathLst>
              <a:path w="3637915" h="1114425">
                <a:moveTo>
                  <a:pt x="3637788" y="0"/>
                </a:moveTo>
                <a:lnTo>
                  <a:pt x="0" y="0"/>
                </a:lnTo>
                <a:lnTo>
                  <a:pt x="0" y="1114044"/>
                </a:lnTo>
                <a:lnTo>
                  <a:pt x="3637788" y="1114044"/>
                </a:lnTo>
                <a:lnTo>
                  <a:pt x="3637788" y="0"/>
                </a:lnTo>
                <a:close/>
              </a:path>
            </a:pathLst>
          </a:custGeom>
          <a:solidFill>
            <a:srgbClr val="4DBB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4405312" y="5818313"/>
            <a:ext cx="3392170" cy="5594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1200" b="1" spc="-5" dirty="0">
                <a:latin typeface="Arial"/>
                <a:cs typeface="Arial"/>
              </a:rPr>
              <a:t>ТОП–20</a:t>
            </a:r>
            <a:r>
              <a:rPr sz="1200" b="1" spc="-40" dirty="0">
                <a:latin typeface="Arial"/>
                <a:cs typeface="Arial"/>
              </a:rPr>
              <a:t> </a:t>
            </a:r>
            <a:r>
              <a:rPr sz="1200" b="1" spc="-15" dirty="0">
                <a:latin typeface="Arial"/>
                <a:cs typeface="Arial"/>
              </a:rPr>
              <a:t>ОРГАНИЗАЦИЙ</a:t>
            </a:r>
            <a:r>
              <a:rPr sz="1200" b="1" spc="20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СПО</a:t>
            </a:r>
            <a:r>
              <a:rPr sz="1200" b="1" spc="-20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ПОБЕДИТЕЛЕЙ</a:t>
            </a:r>
            <a:endParaRPr sz="1200" dirty="0">
              <a:latin typeface="Arial"/>
              <a:cs typeface="Arial"/>
            </a:endParaRPr>
          </a:p>
          <a:p>
            <a:pPr marL="161925" marR="151130" algn="ctr">
              <a:lnSpc>
                <a:spcPct val="100000"/>
              </a:lnSpc>
            </a:pPr>
            <a:r>
              <a:rPr sz="1200" b="1" dirty="0">
                <a:solidFill>
                  <a:srgbClr val="2E5496"/>
                </a:solidFill>
                <a:latin typeface="Arial"/>
                <a:cs typeface="Arial"/>
              </a:rPr>
              <a:t>2 </a:t>
            </a:r>
            <a:r>
              <a:rPr sz="1200" b="1" spc="-5" dirty="0">
                <a:solidFill>
                  <a:srgbClr val="2E5496"/>
                </a:solidFill>
                <a:latin typeface="Arial"/>
                <a:cs typeface="Arial"/>
              </a:rPr>
              <a:t>МЛН РУБ. </a:t>
            </a:r>
            <a:r>
              <a:rPr sz="1100" b="1" dirty="0">
                <a:solidFill>
                  <a:srgbClr val="2E5496"/>
                </a:solidFill>
                <a:latin typeface="Arial"/>
                <a:cs typeface="Arial"/>
              </a:rPr>
              <a:t>– </a:t>
            </a:r>
            <a:r>
              <a:rPr sz="1100" b="1" spc="-5" dirty="0">
                <a:solidFill>
                  <a:srgbClr val="2E5496"/>
                </a:solidFill>
                <a:latin typeface="Arial"/>
                <a:cs typeface="Arial"/>
              </a:rPr>
              <a:t>для реализации проекта </a:t>
            </a:r>
            <a:r>
              <a:rPr sz="1100" b="1" dirty="0">
                <a:solidFill>
                  <a:srgbClr val="2E5496"/>
                </a:solidFill>
                <a:latin typeface="Arial"/>
                <a:cs typeface="Arial"/>
              </a:rPr>
              <a:t>(-ов) </a:t>
            </a:r>
            <a:r>
              <a:rPr sz="1100" b="1" spc="-295" dirty="0">
                <a:solidFill>
                  <a:srgbClr val="2E5496"/>
                </a:solidFill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победителя</a:t>
            </a:r>
            <a:r>
              <a:rPr sz="1100" b="1" spc="-35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(-ей)</a:t>
            </a:r>
            <a:r>
              <a:rPr sz="1100" b="1" spc="-45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в</a:t>
            </a:r>
            <a:r>
              <a:rPr sz="1100" b="1" spc="-15" dirty="0">
                <a:latin typeface="Arial"/>
                <a:cs typeface="Arial"/>
              </a:rPr>
              <a:t> </a:t>
            </a:r>
            <a:r>
              <a:rPr sz="1100" b="1" spc="-5" dirty="0">
                <a:latin typeface="Arial"/>
                <a:cs typeface="Arial"/>
              </a:rPr>
              <a:t>учреждении</a:t>
            </a:r>
            <a:r>
              <a:rPr sz="1100" b="1" spc="-10" dirty="0">
                <a:latin typeface="Arial"/>
                <a:cs typeface="Arial"/>
              </a:rPr>
              <a:t> </a:t>
            </a:r>
            <a:r>
              <a:rPr sz="1100" b="1" spc="-5" dirty="0">
                <a:latin typeface="Arial"/>
                <a:cs typeface="Arial"/>
              </a:rPr>
              <a:t>СПО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8033004" y="5580171"/>
            <a:ext cx="3715972" cy="1109980"/>
          </a:xfrm>
          <a:custGeom>
            <a:avLst/>
            <a:gdLst/>
            <a:ahLst/>
            <a:cxnLst/>
            <a:rect l="l" t="t" r="r" b="b"/>
            <a:pathLst>
              <a:path w="3609340" h="1109979">
                <a:moveTo>
                  <a:pt x="3608832" y="0"/>
                </a:moveTo>
                <a:lnTo>
                  <a:pt x="0" y="0"/>
                </a:lnTo>
                <a:lnTo>
                  <a:pt x="0" y="1109471"/>
                </a:lnTo>
                <a:lnTo>
                  <a:pt x="3608832" y="1109471"/>
                </a:lnTo>
                <a:lnTo>
                  <a:pt x="3608832" y="0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8033004" y="5719571"/>
            <a:ext cx="3715972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1200" b="1" spc="-25" dirty="0">
                <a:latin typeface="Arial"/>
                <a:cs typeface="Arial"/>
              </a:rPr>
              <a:t>НАСТАВНИКИ</a:t>
            </a:r>
            <a:r>
              <a:rPr sz="1200" b="1" spc="55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ПОБЕДИТЕЛЕЙ</a:t>
            </a:r>
            <a:r>
              <a:rPr sz="1200" b="1" spc="-1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5-7</a:t>
            </a:r>
            <a:r>
              <a:rPr sz="1200" b="1" spc="-25" dirty="0">
                <a:latin typeface="Arial"/>
                <a:cs typeface="Arial"/>
              </a:rPr>
              <a:t> </a:t>
            </a:r>
            <a:r>
              <a:rPr sz="1200" b="1" spc="-20" dirty="0">
                <a:latin typeface="Arial"/>
                <a:cs typeface="Arial"/>
              </a:rPr>
              <a:t>КЛАССОВ</a:t>
            </a:r>
            <a:endParaRPr sz="1200" dirty="0">
              <a:latin typeface="Arial"/>
              <a:cs typeface="Arial"/>
            </a:endParaRPr>
          </a:p>
          <a:p>
            <a:pPr algn="ctr">
              <a:lnSpc>
                <a:spcPct val="100000"/>
              </a:lnSpc>
            </a:pPr>
            <a:r>
              <a:rPr sz="1200" b="1" dirty="0">
                <a:solidFill>
                  <a:srgbClr val="2E5496"/>
                </a:solidFill>
                <a:latin typeface="Arial"/>
                <a:cs typeface="Arial"/>
              </a:rPr>
              <a:t>100</a:t>
            </a:r>
            <a:r>
              <a:rPr sz="1200" b="1" spc="-30" dirty="0">
                <a:solidFill>
                  <a:srgbClr val="2E549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2E5496"/>
                </a:solidFill>
                <a:latin typeface="Arial"/>
                <a:cs typeface="Arial"/>
              </a:rPr>
              <a:t>ТЫС.</a:t>
            </a:r>
            <a:r>
              <a:rPr sz="1200" b="1" spc="-10" dirty="0">
                <a:solidFill>
                  <a:srgbClr val="2E5496"/>
                </a:solidFill>
                <a:latin typeface="Arial"/>
                <a:cs typeface="Arial"/>
              </a:rPr>
              <a:t> </a:t>
            </a:r>
            <a:r>
              <a:rPr sz="1200" b="1" spc="-5" dirty="0">
                <a:solidFill>
                  <a:srgbClr val="2E5496"/>
                </a:solidFill>
                <a:latin typeface="Arial"/>
                <a:cs typeface="Arial"/>
              </a:rPr>
              <a:t>РУБ. </a:t>
            </a:r>
            <a:r>
              <a:rPr sz="1100" b="1" dirty="0">
                <a:solidFill>
                  <a:srgbClr val="2E5496"/>
                </a:solidFill>
                <a:latin typeface="Arial"/>
                <a:cs typeface="Arial"/>
              </a:rPr>
              <a:t>–</a:t>
            </a:r>
            <a:r>
              <a:rPr sz="1100" b="1" spc="-15" dirty="0">
                <a:solidFill>
                  <a:srgbClr val="2E5496"/>
                </a:solidFill>
                <a:latin typeface="Arial"/>
                <a:cs typeface="Arial"/>
              </a:rPr>
              <a:t> </a:t>
            </a:r>
            <a:r>
              <a:rPr sz="1100" b="1" spc="-5" dirty="0">
                <a:solidFill>
                  <a:srgbClr val="2E5496"/>
                </a:solidFill>
                <a:latin typeface="Arial"/>
                <a:cs typeface="Arial"/>
              </a:rPr>
              <a:t>денежный</a:t>
            </a:r>
            <a:r>
              <a:rPr sz="1100" b="1" spc="-50" dirty="0">
                <a:solidFill>
                  <a:srgbClr val="2E5496"/>
                </a:solidFill>
                <a:latin typeface="Arial"/>
                <a:cs typeface="Arial"/>
              </a:rPr>
              <a:t> </a:t>
            </a:r>
            <a:r>
              <a:rPr sz="1100" b="1" dirty="0">
                <a:solidFill>
                  <a:srgbClr val="2E5496"/>
                </a:solidFill>
                <a:latin typeface="Arial"/>
                <a:cs typeface="Arial"/>
              </a:rPr>
              <a:t>приз</a:t>
            </a:r>
            <a:endParaRPr sz="1100" dirty="0">
              <a:latin typeface="Arial"/>
              <a:cs typeface="Arial"/>
            </a:endParaRPr>
          </a:p>
          <a:p>
            <a:pPr marL="635" algn="ctr">
              <a:lnSpc>
                <a:spcPct val="100000"/>
              </a:lnSpc>
            </a:pPr>
            <a:r>
              <a:rPr sz="1200" b="1" spc="-25" dirty="0">
                <a:latin typeface="Arial"/>
                <a:cs typeface="Arial"/>
              </a:rPr>
              <a:t>НАСТАВНИКИ</a:t>
            </a:r>
            <a:r>
              <a:rPr sz="1200" b="1" spc="5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8-9,</a:t>
            </a:r>
            <a:r>
              <a:rPr sz="1200" b="1" spc="-2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10</a:t>
            </a:r>
            <a:r>
              <a:rPr sz="1200" b="1" spc="-25" dirty="0">
                <a:latin typeface="Arial"/>
                <a:cs typeface="Arial"/>
              </a:rPr>
              <a:t> </a:t>
            </a:r>
            <a:r>
              <a:rPr sz="1200" b="1" spc="-20" dirty="0">
                <a:latin typeface="Arial"/>
                <a:cs typeface="Arial"/>
              </a:rPr>
              <a:t>КЛАССОВ</a:t>
            </a:r>
            <a:r>
              <a:rPr sz="1200" b="1" spc="1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И</a:t>
            </a:r>
            <a:r>
              <a:rPr sz="1200" b="1" spc="-10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СПО</a:t>
            </a:r>
            <a:endParaRPr sz="1200" dirty="0">
              <a:latin typeface="Arial"/>
              <a:cs typeface="Arial"/>
            </a:endParaRPr>
          </a:p>
          <a:p>
            <a:pPr algn="ctr">
              <a:lnSpc>
                <a:spcPct val="100000"/>
              </a:lnSpc>
            </a:pPr>
            <a:r>
              <a:rPr sz="1200" b="1" dirty="0">
                <a:solidFill>
                  <a:srgbClr val="2E5496"/>
                </a:solidFill>
                <a:latin typeface="Arial"/>
                <a:cs typeface="Arial"/>
              </a:rPr>
              <a:t>150</a:t>
            </a:r>
            <a:r>
              <a:rPr sz="1200" b="1" spc="-30" dirty="0">
                <a:solidFill>
                  <a:srgbClr val="2E549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2E5496"/>
                </a:solidFill>
                <a:latin typeface="Arial"/>
                <a:cs typeface="Arial"/>
              </a:rPr>
              <a:t>ТЫС.</a:t>
            </a:r>
            <a:r>
              <a:rPr sz="1200" b="1" spc="-10" dirty="0">
                <a:solidFill>
                  <a:srgbClr val="2E5496"/>
                </a:solidFill>
                <a:latin typeface="Arial"/>
                <a:cs typeface="Arial"/>
              </a:rPr>
              <a:t> </a:t>
            </a:r>
            <a:r>
              <a:rPr sz="1200" b="1" spc="-5" dirty="0">
                <a:solidFill>
                  <a:srgbClr val="2E5496"/>
                </a:solidFill>
                <a:latin typeface="Arial"/>
                <a:cs typeface="Arial"/>
              </a:rPr>
              <a:t>РУБ. </a:t>
            </a:r>
            <a:r>
              <a:rPr sz="1100" b="1" dirty="0">
                <a:solidFill>
                  <a:srgbClr val="2E5496"/>
                </a:solidFill>
                <a:latin typeface="Arial"/>
                <a:cs typeface="Arial"/>
              </a:rPr>
              <a:t>–</a:t>
            </a:r>
            <a:r>
              <a:rPr sz="1100" b="1" spc="-15" dirty="0">
                <a:solidFill>
                  <a:srgbClr val="2E5496"/>
                </a:solidFill>
                <a:latin typeface="Arial"/>
                <a:cs typeface="Arial"/>
              </a:rPr>
              <a:t> </a:t>
            </a:r>
            <a:r>
              <a:rPr sz="1100" b="1" spc="-5" dirty="0">
                <a:solidFill>
                  <a:srgbClr val="2E5496"/>
                </a:solidFill>
                <a:latin typeface="Arial"/>
                <a:cs typeface="Arial"/>
              </a:rPr>
              <a:t>денежный</a:t>
            </a:r>
            <a:r>
              <a:rPr sz="1100" b="1" spc="-50" dirty="0">
                <a:solidFill>
                  <a:srgbClr val="2E5496"/>
                </a:solidFill>
                <a:latin typeface="Arial"/>
                <a:cs typeface="Arial"/>
              </a:rPr>
              <a:t> </a:t>
            </a:r>
            <a:r>
              <a:rPr sz="1100" b="1" dirty="0">
                <a:solidFill>
                  <a:srgbClr val="2E5496"/>
                </a:solidFill>
                <a:latin typeface="Arial"/>
                <a:cs typeface="Arial"/>
              </a:rPr>
              <a:t>приз</a:t>
            </a:r>
            <a:endParaRPr sz="1100" dirty="0">
              <a:latin typeface="Arial"/>
              <a:cs typeface="Arial"/>
            </a:endParaRPr>
          </a:p>
        </p:txBody>
      </p:sp>
      <p:pic>
        <p:nvPicPr>
          <p:cNvPr id="10" name="object 10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67834" y="4374763"/>
            <a:ext cx="3705314" cy="1251204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282440" y="4350969"/>
            <a:ext cx="3637788" cy="1257300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033003" y="4350969"/>
            <a:ext cx="3715973" cy="1251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58800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32866" y="284810"/>
            <a:ext cx="7161530" cy="44153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tabLst>
                <a:tab pos="2193290" algn="l"/>
              </a:tabLst>
            </a:pPr>
            <a:r>
              <a:rPr dirty="0">
                <a:solidFill>
                  <a:srgbClr val="1B63AB"/>
                </a:solidFill>
                <a:latin typeface="Galiver Sans" panose="020B0604000000080903" pitchFamily="34" charset="0"/>
                <a:cs typeface="+mj-cs"/>
              </a:rPr>
              <a:t>Маршрут	путешествия мечты для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632866" y="710565"/>
            <a:ext cx="5081270" cy="44153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90000"/>
              </a:lnSpc>
              <a:spcBef>
                <a:spcPct val="0"/>
              </a:spcBef>
              <a:tabLst>
                <a:tab pos="2193290" algn="l"/>
              </a:tabLst>
            </a:pPr>
            <a:r>
              <a:rPr sz="3100" dirty="0">
                <a:solidFill>
                  <a:srgbClr val="1B63AB"/>
                </a:solidFill>
                <a:latin typeface="Galiver Sans" panose="020B0604000000080903" pitchFamily="34" charset="0"/>
                <a:ea typeface="+mj-ea"/>
                <a:cs typeface="+mj-cs"/>
              </a:rPr>
              <a:t>школьников 5-7 классов</a:t>
            </a: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88237" y="1307591"/>
            <a:ext cx="10299065" cy="4728972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787908" y="2485644"/>
            <a:ext cx="1374775" cy="184785"/>
          </a:xfrm>
          <a:prstGeom prst="rect">
            <a:avLst/>
          </a:prstGeom>
          <a:solidFill>
            <a:srgbClr val="00AFEF"/>
          </a:solidFill>
          <a:ln w="9525">
            <a:solidFill>
              <a:srgbClr val="FFFFFF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397510">
              <a:lnSpc>
                <a:spcPts val="1380"/>
              </a:lnSpc>
            </a:pPr>
            <a:r>
              <a:rPr sz="1200" b="1" spc="-10" dirty="0">
                <a:solidFill>
                  <a:srgbClr val="FFFFFF"/>
                </a:solidFill>
                <a:latin typeface="Calibri"/>
                <a:cs typeface="Calibri"/>
              </a:rPr>
              <a:t>МОСКВА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4925377" y="4428553"/>
            <a:ext cx="1288415" cy="210820"/>
            <a:chOff x="4925377" y="4428553"/>
            <a:chExt cx="1288415" cy="210820"/>
          </a:xfrm>
        </p:grpSpPr>
        <p:sp>
          <p:nvSpPr>
            <p:cNvPr id="7" name="object 7"/>
            <p:cNvSpPr/>
            <p:nvPr/>
          </p:nvSpPr>
          <p:spPr>
            <a:xfrm>
              <a:off x="4930140" y="4433315"/>
              <a:ext cx="1278890" cy="201295"/>
            </a:xfrm>
            <a:custGeom>
              <a:avLst/>
              <a:gdLst/>
              <a:ahLst/>
              <a:cxnLst/>
              <a:rect l="l" t="t" r="r" b="b"/>
              <a:pathLst>
                <a:path w="1278889" h="201295">
                  <a:moveTo>
                    <a:pt x="1278636" y="0"/>
                  </a:moveTo>
                  <a:lnTo>
                    <a:pt x="0" y="0"/>
                  </a:lnTo>
                  <a:lnTo>
                    <a:pt x="0" y="201168"/>
                  </a:lnTo>
                  <a:lnTo>
                    <a:pt x="1278636" y="201168"/>
                  </a:lnTo>
                  <a:lnTo>
                    <a:pt x="1278636" y="0"/>
                  </a:lnTo>
                  <a:close/>
                </a:path>
              </a:pathLst>
            </a:custGeom>
            <a:solidFill>
              <a:srgbClr val="00AFE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4930140" y="4433315"/>
              <a:ext cx="1278890" cy="201295"/>
            </a:xfrm>
            <a:custGeom>
              <a:avLst/>
              <a:gdLst/>
              <a:ahLst/>
              <a:cxnLst/>
              <a:rect l="l" t="t" r="r" b="b"/>
              <a:pathLst>
                <a:path w="1278889" h="201295">
                  <a:moveTo>
                    <a:pt x="0" y="201168"/>
                  </a:moveTo>
                  <a:lnTo>
                    <a:pt x="1278636" y="201168"/>
                  </a:lnTo>
                  <a:lnTo>
                    <a:pt x="1278636" y="0"/>
                  </a:lnTo>
                  <a:lnTo>
                    <a:pt x="0" y="0"/>
                  </a:lnTo>
                  <a:lnTo>
                    <a:pt x="0" y="201168"/>
                  </a:lnTo>
                  <a:close/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5057902" y="4421885"/>
            <a:ext cx="102552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5" dirty="0">
                <a:solidFill>
                  <a:srgbClr val="FFFFFF"/>
                </a:solidFill>
                <a:latin typeface="Calibri"/>
                <a:cs typeface="Calibri"/>
              </a:rPr>
              <a:t>НОВОСИБИРСК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770376" y="3584447"/>
            <a:ext cx="1127760" cy="182880"/>
          </a:xfrm>
          <a:prstGeom prst="rect">
            <a:avLst/>
          </a:prstGeom>
          <a:solidFill>
            <a:srgbClr val="00AFEF"/>
          </a:solidFill>
          <a:ln w="9525">
            <a:solidFill>
              <a:srgbClr val="FFFFFF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27305">
              <a:lnSpc>
                <a:spcPts val="1375"/>
              </a:lnSpc>
            </a:pPr>
            <a:r>
              <a:rPr sz="1200" b="1" spc="-10" dirty="0">
                <a:solidFill>
                  <a:srgbClr val="FFFFFF"/>
                </a:solidFill>
                <a:latin typeface="Calibri"/>
                <a:cs typeface="Calibri"/>
              </a:rPr>
              <a:t>ЕКАТЕРИНБУРГ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2010410" y="2844038"/>
            <a:ext cx="8601075" cy="3139440"/>
            <a:chOff x="2010410" y="2844038"/>
            <a:chExt cx="8601075" cy="3139440"/>
          </a:xfrm>
        </p:grpSpPr>
        <p:sp>
          <p:nvSpPr>
            <p:cNvPr id="12" name="object 12"/>
            <p:cNvSpPr/>
            <p:nvPr/>
          </p:nvSpPr>
          <p:spPr>
            <a:xfrm>
              <a:off x="2023110" y="2856738"/>
              <a:ext cx="8575675" cy="3114040"/>
            </a:xfrm>
            <a:custGeom>
              <a:avLst/>
              <a:gdLst/>
              <a:ahLst/>
              <a:cxnLst/>
              <a:rect l="l" t="t" r="r" b="b"/>
              <a:pathLst>
                <a:path w="8575675" h="3114040">
                  <a:moveTo>
                    <a:pt x="0" y="0"/>
                  </a:moveTo>
                  <a:lnTo>
                    <a:pt x="41596" y="21980"/>
                  </a:lnTo>
                  <a:lnTo>
                    <a:pt x="81883" y="44878"/>
                  </a:lnTo>
                  <a:lnTo>
                    <a:pt x="119550" y="69562"/>
                  </a:lnTo>
                  <a:lnTo>
                    <a:pt x="153288" y="96900"/>
                  </a:lnTo>
                  <a:lnTo>
                    <a:pt x="182288" y="127831"/>
                  </a:lnTo>
                  <a:lnTo>
                    <a:pt x="207359" y="161655"/>
                  </a:lnTo>
                  <a:lnTo>
                    <a:pt x="229905" y="196788"/>
                  </a:lnTo>
                  <a:lnTo>
                    <a:pt x="251332" y="231648"/>
                  </a:lnTo>
                  <a:lnTo>
                    <a:pt x="269894" y="265983"/>
                  </a:lnTo>
                  <a:lnTo>
                    <a:pt x="285622" y="300593"/>
                  </a:lnTo>
                  <a:lnTo>
                    <a:pt x="302303" y="335464"/>
                  </a:lnTo>
                  <a:lnTo>
                    <a:pt x="323722" y="370586"/>
                  </a:lnTo>
                  <a:lnTo>
                    <a:pt x="351633" y="406862"/>
                  </a:lnTo>
                  <a:lnTo>
                    <a:pt x="383841" y="444007"/>
                  </a:lnTo>
                  <a:lnTo>
                    <a:pt x="417931" y="480224"/>
                  </a:lnTo>
                  <a:lnTo>
                    <a:pt x="451484" y="513714"/>
                  </a:lnTo>
                  <a:lnTo>
                    <a:pt x="485195" y="544270"/>
                  </a:lnTo>
                  <a:lnTo>
                    <a:pt x="519906" y="572706"/>
                  </a:lnTo>
                  <a:lnTo>
                    <a:pt x="553426" y="599047"/>
                  </a:lnTo>
                  <a:lnTo>
                    <a:pt x="583564" y="623315"/>
                  </a:lnTo>
                  <a:lnTo>
                    <a:pt x="613072" y="648162"/>
                  </a:lnTo>
                  <a:lnTo>
                    <a:pt x="664182" y="691520"/>
                  </a:lnTo>
                  <a:lnTo>
                    <a:pt x="710116" y="731089"/>
                  </a:lnTo>
                  <a:lnTo>
                    <a:pt x="753617" y="769064"/>
                  </a:lnTo>
                  <a:lnTo>
                    <a:pt x="800453" y="807825"/>
                  </a:lnTo>
                  <a:lnTo>
                    <a:pt x="847597" y="842263"/>
                  </a:lnTo>
                  <a:lnTo>
                    <a:pt x="893270" y="870757"/>
                  </a:lnTo>
                  <a:lnTo>
                    <a:pt x="939418" y="896191"/>
                  </a:lnTo>
                  <a:lnTo>
                    <a:pt x="988615" y="919934"/>
                  </a:lnTo>
                  <a:lnTo>
                    <a:pt x="1043432" y="943356"/>
                  </a:lnTo>
                  <a:lnTo>
                    <a:pt x="1084778" y="960548"/>
                  </a:lnTo>
                  <a:lnTo>
                    <a:pt x="1129730" y="979339"/>
                  </a:lnTo>
                  <a:lnTo>
                    <a:pt x="1176813" y="997791"/>
                  </a:lnTo>
                  <a:lnTo>
                    <a:pt x="1224552" y="1013968"/>
                  </a:lnTo>
                  <a:lnTo>
                    <a:pt x="1271473" y="1025932"/>
                  </a:lnTo>
                  <a:lnTo>
                    <a:pt x="1316101" y="1031748"/>
                  </a:lnTo>
                  <a:lnTo>
                    <a:pt x="1368395" y="1028085"/>
                  </a:lnTo>
                  <a:lnTo>
                    <a:pt x="1420879" y="1015217"/>
                  </a:lnTo>
                  <a:lnTo>
                    <a:pt x="1471484" y="997869"/>
                  </a:lnTo>
                  <a:lnTo>
                    <a:pt x="1518146" y="980765"/>
                  </a:lnTo>
                  <a:lnTo>
                    <a:pt x="1558798" y="968629"/>
                  </a:lnTo>
                  <a:lnTo>
                    <a:pt x="1593730" y="955974"/>
                  </a:lnTo>
                  <a:lnTo>
                    <a:pt x="1616328" y="943594"/>
                  </a:lnTo>
                  <a:lnTo>
                    <a:pt x="1641879" y="939286"/>
                  </a:lnTo>
                  <a:lnTo>
                    <a:pt x="1685670" y="950849"/>
                  </a:lnTo>
                  <a:lnTo>
                    <a:pt x="1759719" y="983303"/>
                  </a:lnTo>
                  <a:lnTo>
                    <a:pt x="1805230" y="1005902"/>
                  </a:lnTo>
                  <a:lnTo>
                    <a:pt x="1853247" y="1031509"/>
                  </a:lnTo>
                  <a:lnTo>
                    <a:pt x="1901407" y="1059194"/>
                  </a:lnTo>
                  <a:lnTo>
                    <a:pt x="1947346" y="1088026"/>
                  </a:lnTo>
                  <a:lnTo>
                    <a:pt x="1988701" y="1117076"/>
                  </a:lnTo>
                  <a:lnTo>
                    <a:pt x="2023110" y="1145413"/>
                  </a:lnTo>
                  <a:lnTo>
                    <a:pt x="2056720" y="1184125"/>
                  </a:lnTo>
                  <a:lnTo>
                    <a:pt x="2080288" y="1225540"/>
                  </a:lnTo>
                  <a:lnTo>
                    <a:pt x="2098500" y="1268444"/>
                  </a:lnTo>
                  <a:lnTo>
                    <a:pt x="2116045" y="1311623"/>
                  </a:lnTo>
                  <a:lnTo>
                    <a:pt x="2137612" y="1353863"/>
                  </a:lnTo>
                  <a:lnTo>
                    <a:pt x="2167890" y="1393952"/>
                  </a:lnTo>
                  <a:lnTo>
                    <a:pt x="2201924" y="1427101"/>
                  </a:lnTo>
                  <a:lnTo>
                    <a:pt x="2240960" y="1460098"/>
                  </a:lnTo>
                  <a:lnTo>
                    <a:pt x="2283466" y="1492539"/>
                  </a:lnTo>
                  <a:lnTo>
                    <a:pt x="2327911" y="1524023"/>
                  </a:lnTo>
                  <a:lnTo>
                    <a:pt x="2372765" y="1554147"/>
                  </a:lnTo>
                  <a:lnTo>
                    <a:pt x="2416497" y="1582510"/>
                  </a:lnTo>
                  <a:lnTo>
                    <a:pt x="2457577" y="1608709"/>
                  </a:lnTo>
                  <a:lnTo>
                    <a:pt x="2536787" y="1654355"/>
                  </a:lnTo>
                  <a:lnTo>
                    <a:pt x="2621772" y="1697942"/>
                  </a:lnTo>
                  <a:lnTo>
                    <a:pt x="2689588" y="1730599"/>
                  </a:lnTo>
                  <a:lnTo>
                    <a:pt x="2717291" y="1743456"/>
                  </a:lnTo>
                  <a:lnTo>
                    <a:pt x="3084576" y="1956816"/>
                  </a:lnTo>
                </a:path>
                <a:path w="8575675" h="3114040">
                  <a:moveTo>
                    <a:pt x="8468867" y="3113532"/>
                  </a:moveTo>
                  <a:lnTo>
                    <a:pt x="8461710" y="3089471"/>
                  </a:lnTo>
                  <a:lnTo>
                    <a:pt x="8460374" y="3063655"/>
                  </a:lnTo>
                  <a:lnTo>
                    <a:pt x="8464206" y="3036083"/>
                  </a:lnTo>
                  <a:lnTo>
                    <a:pt x="8472550" y="3006750"/>
                  </a:lnTo>
                  <a:lnTo>
                    <a:pt x="8488616" y="2976194"/>
                  </a:lnTo>
                  <a:lnTo>
                    <a:pt x="8511540" y="2944233"/>
                  </a:lnTo>
                  <a:lnTo>
                    <a:pt x="8534844" y="2909811"/>
                  </a:lnTo>
                  <a:lnTo>
                    <a:pt x="8552053" y="2871876"/>
                  </a:lnTo>
                  <a:lnTo>
                    <a:pt x="8561248" y="2828284"/>
                  </a:lnTo>
                  <a:lnTo>
                    <a:pt x="8565896" y="2780210"/>
                  </a:lnTo>
                  <a:lnTo>
                    <a:pt x="8567876" y="2731608"/>
                  </a:lnTo>
                  <a:lnTo>
                    <a:pt x="8569071" y="2686431"/>
                  </a:lnTo>
                  <a:lnTo>
                    <a:pt x="8572109" y="2646930"/>
                  </a:lnTo>
                  <a:lnTo>
                    <a:pt x="8575278" y="2610643"/>
                  </a:lnTo>
                  <a:lnTo>
                    <a:pt x="8573946" y="2574309"/>
                  </a:lnTo>
                  <a:lnTo>
                    <a:pt x="8563483" y="2534666"/>
                  </a:lnTo>
                  <a:lnTo>
                    <a:pt x="8539533" y="2488305"/>
                  </a:lnTo>
                  <a:lnTo>
                    <a:pt x="8505618" y="2437812"/>
                  </a:lnTo>
                  <a:lnTo>
                    <a:pt x="8468917" y="2388915"/>
                  </a:lnTo>
                  <a:lnTo>
                    <a:pt x="8436610" y="2347341"/>
                  </a:lnTo>
                  <a:lnTo>
                    <a:pt x="8415272" y="2314370"/>
                  </a:lnTo>
                  <a:lnTo>
                    <a:pt x="8378549" y="2264669"/>
                  </a:lnTo>
                  <a:lnTo>
                    <a:pt x="8341994" y="2246630"/>
                  </a:lnTo>
                  <a:lnTo>
                    <a:pt x="8272563" y="2234019"/>
                  </a:lnTo>
                  <a:lnTo>
                    <a:pt x="8230727" y="2231644"/>
                  </a:lnTo>
                  <a:lnTo>
                    <a:pt x="8181598" y="2229480"/>
                  </a:lnTo>
                  <a:lnTo>
                    <a:pt x="8123269" y="2225722"/>
                  </a:lnTo>
                  <a:lnTo>
                    <a:pt x="8053832" y="2218563"/>
                  </a:lnTo>
                  <a:lnTo>
                    <a:pt x="8012863" y="2213706"/>
                  </a:lnTo>
                  <a:lnTo>
                    <a:pt x="7966265" y="2208570"/>
                  </a:lnTo>
                  <a:lnTo>
                    <a:pt x="7915148" y="2203114"/>
                  </a:lnTo>
                  <a:lnTo>
                    <a:pt x="7860622" y="2197297"/>
                  </a:lnTo>
                  <a:lnTo>
                    <a:pt x="7803800" y="2191078"/>
                  </a:lnTo>
                  <a:lnTo>
                    <a:pt x="7745793" y="2184415"/>
                  </a:lnTo>
                  <a:lnTo>
                    <a:pt x="7687712" y="2177269"/>
                  </a:lnTo>
                  <a:lnTo>
                    <a:pt x="7630668" y="2169597"/>
                  </a:lnTo>
                  <a:lnTo>
                    <a:pt x="7575772" y="2161359"/>
                  </a:lnTo>
                  <a:lnTo>
                    <a:pt x="7524136" y="2152514"/>
                  </a:lnTo>
                  <a:lnTo>
                    <a:pt x="7476871" y="2143020"/>
                  </a:lnTo>
                  <a:lnTo>
                    <a:pt x="7435088" y="2132838"/>
                  </a:lnTo>
                  <a:lnTo>
                    <a:pt x="7374176" y="2111950"/>
                  </a:lnTo>
                  <a:lnTo>
                    <a:pt x="7322622" y="2086752"/>
                  </a:lnTo>
                  <a:lnTo>
                    <a:pt x="7278150" y="2059232"/>
                  </a:lnTo>
                  <a:lnTo>
                    <a:pt x="7238486" y="2031380"/>
                  </a:lnTo>
                  <a:lnTo>
                    <a:pt x="7201354" y="2005182"/>
                  </a:lnTo>
                  <a:lnTo>
                    <a:pt x="7164480" y="1982628"/>
                  </a:lnTo>
                  <a:lnTo>
                    <a:pt x="7125588" y="1965706"/>
                  </a:lnTo>
                  <a:lnTo>
                    <a:pt x="7069939" y="1947846"/>
                  </a:lnTo>
                  <a:lnTo>
                    <a:pt x="7016557" y="1933870"/>
                  </a:lnTo>
                  <a:lnTo>
                    <a:pt x="6965029" y="1926715"/>
                  </a:lnTo>
                  <a:lnTo>
                    <a:pt x="6914939" y="1929321"/>
                  </a:lnTo>
                  <a:lnTo>
                    <a:pt x="6865873" y="1944624"/>
                  </a:lnTo>
                  <a:lnTo>
                    <a:pt x="6831015" y="1966165"/>
                  </a:lnTo>
                  <a:lnTo>
                    <a:pt x="6796274" y="1996699"/>
                  </a:lnTo>
                  <a:lnTo>
                    <a:pt x="6762064" y="2033588"/>
                  </a:lnTo>
                  <a:lnTo>
                    <a:pt x="6728798" y="2074190"/>
                  </a:lnTo>
                  <a:lnTo>
                    <a:pt x="6696889" y="2115868"/>
                  </a:lnTo>
                  <a:lnTo>
                    <a:pt x="6666752" y="2155982"/>
                  </a:lnTo>
                  <a:lnTo>
                    <a:pt x="6638798" y="2191893"/>
                  </a:lnTo>
                  <a:lnTo>
                    <a:pt x="6604722" y="2237223"/>
                  </a:lnTo>
                  <a:lnTo>
                    <a:pt x="6575651" y="2281103"/>
                  </a:lnTo>
                  <a:lnTo>
                    <a:pt x="6548848" y="2323667"/>
                  </a:lnTo>
                  <a:lnTo>
                    <a:pt x="6521575" y="2365047"/>
                  </a:lnTo>
                  <a:lnTo>
                    <a:pt x="6491096" y="2405380"/>
                  </a:lnTo>
                  <a:lnTo>
                    <a:pt x="6456676" y="2445196"/>
                  </a:lnTo>
                  <a:lnTo>
                    <a:pt x="6420074" y="2484335"/>
                  </a:lnTo>
                  <a:lnTo>
                    <a:pt x="6382521" y="2522121"/>
                  </a:lnTo>
                  <a:lnTo>
                    <a:pt x="6345248" y="2557877"/>
                  </a:lnTo>
                  <a:lnTo>
                    <a:pt x="6309487" y="2590927"/>
                  </a:lnTo>
                  <a:lnTo>
                    <a:pt x="6267104" y="2628110"/>
                  </a:lnTo>
                  <a:lnTo>
                    <a:pt x="6226079" y="2661507"/>
                  </a:lnTo>
                  <a:lnTo>
                    <a:pt x="6185578" y="2691903"/>
                  </a:lnTo>
                  <a:lnTo>
                    <a:pt x="6144768" y="2720086"/>
                  </a:lnTo>
                  <a:lnTo>
                    <a:pt x="6106281" y="2748209"/>
                  </a:lnTo>
                  <a:lnTo>
                    <a:pt x="6069568" y="2775138"/>
                  </a:lnTo>
                  <a:lnTo>
                    <a:pt x="6029307" y="2797036"/>
                  </a:lnTo>
                  <a:lnTo>
                    <a:pt x="5980175" y="2810065"/>
                  </a:lnTo>
                  <a:lnTo>
                    <a:pt x="5938900" y="2811393"/>
                  </a:lnTo>
                  <a:lnTo>
                    <a:pt x="5891101" y="2807113"/>
                  </a:lnTo>
                  <a:lnTo>
                    <a:pt x="5840142" y="2799465"/>
                  </a:lnTo>
                  <a:lnTo>
                    <a:pt x="5789384" y="2790686"/>
                  </a:lnTo>
                  <a:lnTo>
                    <a:pt x="5742189" y="2783013"/>
                  </a:lnTo>
                  <a:lnTo>
                    <a:pt x="5701919" y="2778683"/>
                  </a:lnTo>
                  <a:lnTo>
                    <a:pt x="5653873" y="2779135"/>
                  </a:lnTo>
                  <a:lnTo>
                    <a:pt x="5614828" y="2783457"/>
                  </a:lnTo>
                  <a:lnTo>
                    <a:pt x="5581832" y="2787500"/>
                  </a:lnTo>
                  <a:lnTo>
                    <a:pt x="5551932" y="2787116"/>
                  </a:lnTo>
                  <a:lnTo>
                    <a:pt x="5500306" y="2771633"/>
                  </a:lnTo>
                  <a:lnTo>
                    <a:pt x="5467731" y="2746844"/>
                  </a:lnTo>
                  <a:lnTo>
                    <a:pt x="5466187" y="2734280"/>
                  </a:lnTo>
                  <a:lnTo>
                    <a:pt x="5473954" y="2721144"/>
                  </a:lnTo>
                  <a:lnTo>
                    <a:pt x="5479339" y="2704359"/>
                  </a:lnTo>
                  <a:lnTo>
                    <a:pt x="5470651" y="2680843"/>
                  </a:lnTo>
                  <a:lnTo>
                    <a:pt x="5441588" y="2648452"/>
                  </a:lnTo>
                  <a:lnTo>
                    <a:pt x="5399500" y="2609262"/>
                  </a:lnTo>
                  <a:lnTo>
                    <a:pt x="5352887" y="2566525"/>
                  </a:lnTo>
                  <a:lnTo>
                    <a:pt x="5310250" y="2523490"/>
                  </a:lnTo>
                  <a:lnTo>
                    <a:pt x="5280037" y="2488218"/>
                  </a:lnTo>
                  <a:lnTo>
                    <a:pt x="5250231" y="2450990"/>
                  </a:lnTo>
                  <a:lnTo>
                    <a:pt x="5221334" y="2413414"/>
                  </a:lnTo>
                  <a:lnTo>
                    <a:pt x="5193845" y="2377100"/>
                  </a:lnTo>
                  <a:lnTo>
                    <a:pt x="5168265" y="2343658"/>
                  </a:lnTo>
                  <a:lnTo>
                    <a:pt x="5143003" y="2304670"/>
                  </a:lnTo>
                  <a:lnTo>
                    <a:pt x="5122862" y="2267791"/>
                  </a:lnTo>
                  <a:lnTo>
                    <a:pt x="5099863" y="2235126"/>
                  </a:lnTo>
                  <a:lnTo>
                    <a:pt x="5066030" y="2208784"/>
                  </a:lnTo>
                  <a:lnTo>
                    <a:pt x="5030957" y="2193672"/>
                  </a:lnTo>
                  <a:lnTo>
                    <a:pt x="4991648" y="2183229"/>
                  </a:lnTo>
                  <a:lnTo>
                    <a:pt x="4946609" y="2175847"/>
                  </a:lnTo>
                  <a:lnTo>
                    <a:pt x="4894346" y="2169915"/>
                  </a:lnTo>
                  <a:lnTo>
                    <a:pt x="4833366" y="2163826"/>
                  </a:lnTo>
                  <a:lnTo>
                    <a:pt x="4787992" y="2159958"/>
                  </a:lnTo>
                  <a:lnTo>
                    <a:pt x="4735790" y="2156723"/>
                  </a:lnTo>
                  <a:lnTo>
                    <a:pt x="4679052" y="2153956"/>
                  </a:lnTo>
                  <a:lnTo>
                    <a:pt x="4620069" y="2151491"/>
                  </a:lnTo>
                  <a:lnTo>
                    <a:pt x="4561134" y="2149162"/>
                  </a:lnTo>
                  <a:lnTo>
                    <a:pt x="4504539" y="2146806"/>
                  </a:lnTo>
                  <a:lnTo>
                    <a:pt x="4452575" y="2144255"/>
                  </a:lnTo>
                  <a:lnTo>
                    <a:pt x="4407535" y="2141347"/>
                  </a:lnTo>
                  <a:lnTo>
                    <a:pt x="4349109" y="2135513"/>
                  </a:lnTo>
                  <a:lnTo>
                    <a:pt x="4301535" y="2128844"/>
                  </a:lnTo>
                  <a:lnTo>
                    <a:pt x="4260453" y="2122272"/>
                  </a:lnTo>
                  <a:lnTo>
                    <a:pt x="4221505" y="2116731"/>
                  </a:lnTo>
                  <a:lnTo>
                    <a:pt x="4180331" y="2113153"/>
                  </a:lnTo>
                  <a:lnTo>
                    <a:pt x="4127597" y="2112742"/>
                  </a:lnTo>
                  <a:lnTo>
                    <a:pt x="4076779" y="2115296"/>
                  </a:lnTo>
                  <a:lnTo>
                    <a:pt x="4025223" y="2118207"/>
                  </a:lnTo>
                  <a:lnTo>
                    <a:pt x="3970274" y="2118868"/>
                  </a:lnTo>
                  <a:lnTo>
                    <a:pt x="3919617" y="2117013"/>
                  </a:lnTo>
                  <a:lnTo>
                    <a:pt x="3863449" y="2114001"/>
                  </a:lnTo>
                  <a:lnTo>
                    <a:pt x="3807629" y="2110226"/>
                  </a:lnTo>
                  <a:lnTo>
                    <a:pt x="3758015" y="2106086"/>
                  </a:lnTo>
                  <a:lnTo>
                    <a:pt x="3692378" y="2096803"/>
                  </a:lnTo>
                  <a:lnTo>
                    <a:pt x="3674494" y="2085457"/>
                  </a:lnTo>
                  <a:lnTo>
                    <a:pt x="3675126" y="2079498"/>
                  </a:lnTo>
                </a:path>
              </a:pathLst>
            </a:custGeom>
            <a:ln w="25400">
              <a:solidFill>
                <a:srgbClr val="FF3A5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4936744" y="4118863"/>
              <a:ext cx="544195" cy="121920"/>
            </a:xfrm>
            <a:custGeom>
              <a:avLst/>
              <a:gdLst/>
              <a:ahLst/>
              <a:cxnLst/>
              <a:rect l="l" t="t" r="r" b="b"/>
              <a:pathLst>
                <a:path w="544195" h="121920">
                  <a:moveTo>
                    <a:pt x="543572" y="0"/>
                  </a:moveTo>
                  <a:lnTo>
                    <a:pt x="271792" y="0"/>
                  </a:lnTo>
                  <a:lnTo>
                    <a:pt x="0" y="0"/>
                  </a:lnTo>
                  <a:lnTo>
                    <a:pt x="0" y="121920"/>
                  </a:lnTo>
                  <a:lnTo>
                    <a:pt x="271780" y="121920"/>
                  </a:lnTo>
                  <a:lnTo>
                    <a:pt x="543572" y="121920"/>
                  </a:lnTo>
                  <a:lnTo>
                    <a:pt x="543572" y="0"/>
                  </a:lnTo>
                  <a:close/>
                </a:path>
              </a:pathLst>
            </a:custGeom>
            <a:solidFill>
              <a:srgbClr val="FF3A5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4936744" y="4240796"/>
              <a:ext cx="544195" cy="121920"/>
            </a:xfrm>
            <a:custGeom>
              <a:avLst/>
              <a:gdLst/>
              <a:ahLst/>
              <a:cxnLst/>
              <a:rect l="l" t="t" r="r" b="b"/>
              <a:pathLst>
                <a:path w="544195" h="121920">
                  <a:moveTo>
                    <a:pt x="543572" y="0"/>
                  </a:moveTo>
                  <a:lnTo>
                    <a:pt x="271792" y="0"/>
                  </a:lnTo>
                  <a:lnTo>
                    <a:pt x="0" y="0"/>
                  </a:lnTo>
                  <a:lnTo>
                    <a:pt x="0" y="121907"/>
                  </a:lnTo>
                  <a:lnTo>
                    <a:pt x="271780" y="121907"/>
                  </a:lnTo>
                  <a:lnTo>
                    <a:pt x="543572" y="121907"/>
                  </a:lnTo>
                  <a:lnTo>
                    <a:pt x="54357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 txBox="1"/>
          <p:nvPr/>
        </p:nvSpPr>
        <p:spPr>
          <a:xfrm>
            <a:off x="4928108" y="4099305"/>
            <a:ext cx="558800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solidFill>
                  <a:srgbClr val="FFFFFF"/>
                </a:solidFill>
                <a:latin typeface="Calibri"/>
                <a:cs typeface="Calibri"/>
              </a:rPr>
              <a:t>ПРИБ.</a:t>
            </a:r>
            <a:r>
              <a:rPr sz="800" spc="-10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00" spc="-5" dirty="0">
                <a:solidFill>
                  <a:srgbClr val="FFFFFF"/>
                </a:solidFill>
                <a:latin typeface="Calibri"/>
                <a:cs typeface="Calibri"/>
              </a:rPr>
              <a:t>О</a:t>
            </a:r>
            <a:r>
              <a:rPr sz="800" dirty="0">
                <a:solidFill>
                  <a:srgbClr val="FFFFFF"/>
                </a:solidFill>
                <a:latin typeface="Calibri"/>
                <a:cs typeface="Calibri"/>
              </a:rPr>
              <a:t>ТПР.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623887" y="5474233"/>
            <a:ext cx="1539875" cy="305435"/>
          </a:xfrm>
          <a:prstGeom prst="rect">
            <a:avLst/>
          </a:prstGeom>
          <a:solidFill>
            <a:srgbClr val="FF3A56"/>
          </a:solidFill>
        </p:spPr>
        <p:txBody>
          <a:bodyPr vert="horz" wrap="square" lIns="0" tIns="44450" rIns="0" bIns="0" rtlCol="0">
            <a:spAutoFit/>
          </a:bodyPr>
          <a:lstStyle/>
          <a:p>
            <a:pPr marL="346075" marR="337820" indent="144780">
              <a:lnSpc>
                <a:spcPct val="100000"/>
              </a:lnSpc>
              <a:spcBef>
                <a:spcPts val="350"/>
              </a:spcBef>
            </a:pPr>
            <a:r>
              <a:rPr sz="700" b="1" spc="-5" dirty="0">
                <a:solidFill>
                  <a:srgbClr val="FFFFFF"/>
                </a:solidFill>
                <a:latin typeface="Arial"/>
                <a:cs typeface="Arial"/>
              </a:rPr>
              <a:t>ИЗ МОСКВЫ </a:t>
            </a:r>
            <a:r>
              <a:rPr sz="700" b="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b="1" spc="-10" dirty="0">
                <a:solidFill>
                  <a:srgbClr val="FFFFFF"/>
                </a:solidFill>
                <a:latin typeface="Arial"/>
                <a:cs typeface="Arial"/>
              </a:rPr>
              <a:t>(В</a:t>
            </a:r>
            <a:r>
              <a:rPr sz="700" b="1" spc="-5" dirty="0">
                <a:solidFill>
                  <a:srgbClr val="FFFFFF"/>
                </a:solidFill>
                <a:latin typeface="Arial"/>
                <a:cs typeface="Arial"/>
              </a:rPr>
              <a:t>РЕ</a:t>
            </a:r>
            <a:r>
              <a:rPr sz="700" b="1" dirty="0">
                <a:solidFill>
                  <a:srgbClr val="FFFFFF"/>
                </a:solidFill>
                <a:latin typeface="Arial"/>
                <a:cs typeface="Arial"/>
              </a:rPr>
              <a:t>М</a:t>
            </a:r>
            <a:r>
              <a:rPr sz="700" b="1" spc="-5" dirty="0">
                <a:solidFill>
                  <a:srgbClr val="FFFFFF"/>
                </a:solidFill>
                <a:latin typeface="Arial"/>
                <a:cs typeface="Arial"/>
              </a:rPr>
              <a:t>Я</a:t>
            </a:r>
            <a:r>
              <a:rPr sz="700" b="1" dirty="0">
                <a:solidFill>
                  <a:srgbClr val="FFFFFF"/>
                </a:solidFill>
                <a:latin typeface="Arial"/>
                <a:cs typeface="Arial"/>
              </a:rPr>
              <a:t> М</a:t>
            </a:r>
            <a:r>
              <a:rPr sz="700" b="1" spc="-5" dirty="0">
                <a:solidFill>
                  <a:srgbClr val="FFFFFF"/>
                </a:solidFill>
                <a:latin typeface="Arial"/>
                <a:cs typeface="Arial"/>
              </a:rPr>
              <a:t>Е</a:t>
            </a:r>
            <a:r>
              <a:rPr sz="700" b="1" spc="-10" dirty="0">
                <a:solidFill>
                  <a:srgbClr val="FFFFFF"/>
                </a:solidFill>
                <a:latin typeface="Arial"/>
                <a:cs typeface="Arial"/>
              </a:rPr>
              <a:t>СТНО</a:t>
            </a:r>
            <a:r>
              <a:rPr sz="700" b="1" spc="-5" dirty="0">
                <a:solidFill>
                  <a:srgbClr val="FFFFFF"/>
                </a:solidFill>
                <a:latin typeface="Arial"/>
                <a:cs typeface="Arial"/>
              </a:rPr>
              <a:t>Е)</a:t>
            </a:r>
            <a:endParaRPr sz="700">
              <a:latin typeface="Arial"/>
              <a:cs typeface="Arial"/>
            </a:endParaRPr>
          </a:p>
        </p:txBody>
      </p:sp>
      <p:grpSp>
        <p:nvGrpSpPr>
          <p:cNvPr id="17" name="object 17"/>
          <p:cNvGrpSpPr/>
          <p:nvPr/>
        </p:nvGrpSpPr>
        <p:grpSpPr>
          <a:xfrm>
            <a:off x="2034794" y="2792222"/>
            <a:ext cx="3110230" cy="1982470"/>
            <a:chOff x="2034794" y="2792222"/>
            <a:chExt cx="3110230" cy="1982470"/>
          </a:xfrm>
        </p:grpSpPr>
        <p:sp>
          <p:nvSpPr>
            <p:cNvPr id="18" name="object 18"/>
            <p:cNvSpPr/>
            <p:nvPr/>
          </p:nvSpPr>
          <p:spPr>
            <a:xfrm>
              <a:off x="2047494" y="2804922"/>
              <a:ext cx="3084830" cy="1957070"/>
            </a:xfrm>
            <a:custGeom>
              <a:avLst/>
              <a:gdLst/>
              <a:ahLst/>
              <a:cxnLst/>
              <a:rect l="l" t="t" r="r" b="b"/>
              <a:pathLst>
                <a:path w="3084829" h="1957070">
                  <a:moveTo>
                    <a:pt x="0" y="0"/>
                  </a:moveTo>
                  <a:lnTo>
                    <a:pt x="41596" y="21980"/>
                  </a:lnTo>
                  <a:lnTo>
                    <a:pt x="81883" y="44878"/>
                  </a:lnTo>
                  <a:lnTo>
                    <a:pt x="119550" y="69562"/>
                  </a:lnTo>
                  <a:lnTo>
                    <a:pt x="153288" y="96900"/>
                  </a:lnTo>
                  <a:lnTo>
                    <a:pt x="182288" y="127831"/>
                  </a:lnTo>
                  <a:lnTo>
                    <a:pt x="207359" y="161655"/>
                  </a:lnTo>
                  <a:lnTo>
                    <a:pt x="229905" y="196788"/>
                  </a:lnTo>
                  <a:lnTo>
                    <a:pt x="251332" y="231648"/>
                  </a:lnTo>
                  <a:lnTo>
                    <a:pt x="269894" y="265983"/>
                  </a:lnTo>
                  <a:lnTo>
                    <a:pt x="285623" y="300593"/>
                  </a:lnTo>
                  <a:lnTo>
                    <a:pt x="302303" y="335464"/>
                  </a:lnTo>
                  <a:lnTo>
                    <a:pt x="323723" y="370586"/>
                  </a:lnTo>
                  <a:lnTo>
                    <a:pt x="351633" y="406862"/>
                  </a:lnTo>
                  <a:lnTo>
                    <a:pt x="383841" y="444007"/>
                  </a:lnTo>
                  <a:lnTo>
                    <a:pt x="417931" y="480224"/>
                  </a:lnTo>
                  <a:lnTo>
                    <a:pt x="451485" y="513714"/>
                  </a:lnTo>
                  <a:lnTo>
                    <a:pt x="485195" y="544270"/>
                  </a:lnTo>
                  <a:lnTo>
                    <a:pt x="519906" y="572706"/>
                  </a:lnTo>
                  <a:lnTo>
                    <a:pt x="553426" y="599047"/>
                  </a:lnTo>
                  <a:lnTo>
                    <a:pt x="583564" y="623315"/>
                  </a:lnTo>
                  <a:lnTo>
                    <a:pt x="613072" y="648162"/>
                  </a:lnTo>
                  <a:lnTo>
                    <a:pt x="664182" y="691520"/>
                  </a:lnTo>
                  <a:lnTo>
                    <a:pt x="710116" y="731089"/>
                  </a:lnTo>
                  <a:lnTo>
                    <a:pt x="753617" y="769064"/>
                  </a:lnTo>
                  <a:lnTo>
                    <a:pt x="800453" y="807825"/>
                  </a:lnTo>
                  <a:lnTo>
                    <a:pt x="847598" y="842263"/>
                  </a:lnTo>
                  <a:lnTo>
                    <a:pt x="893270" y="870757"/>
                  </a:lnTo>
                  <a:lnTo>
                    <a:pt x="939419" y="896191"/>
                  </a:lnTo>
                  <a:lnTo>
                    <a:pt x="988615" y="919934"/>
                  </a:lnTo>
                  <a:lnTo>
                    <a:pt x="1043432" y="943355"/>
                  </a:lnTo>
                  <a:lnTo>
                    <a:pt x="1084778" y="960548"/>
                  </a:lnTo>
                  <a:lnTo>
                    <a:pt x="1129730" y="979339"/>
                  </a:lnTo>
                  <a:lnTo>
                    <a:pt x="1176813" y="997791"/>
                  </a:lnTo>
                  <a:lnTo>
                    <a:pt x="1224552" y="1013968"/>
                  </a:lnTo>
                  <a:lnTo>
                    <a:pt x="1271473" y="1025932"/>
                  </a:lnTo>
                  <a:lnTo>
                    <a:pt x="1316101" y="1031747"/>
                  </a:lnTo>
                  <a:lnTo>
                    <a:pt x="1368395" y="1028085"/>
                  </a:lnTo>
                  <a:lnTo>
                    <a:pt x="1420879" y="1015217"/>
                  </a:lnTo>
                  <a:lnTo>
                    <a:pt x="1471484" y="997869"/>
                  </a:lnTo>
                  <a:lnTo>
                    <a:pt x="1518146" y="980765"/>
                  </a:lnTo>
                  <a:lnTo>
                    <a:pt x="1558797" y="968628"/>
                  </a:lnTo>
                  <a:lnTo>
                    <a:pt x="1593730" y="955974"/>
                  </a:lnTo>
                  <a:lnTo>
                    <a:pt x="1616329" y="943594"/>
                  </a:lnTo>
                  <a:lnTo>
                    <a:pt x="1641879" y="939286"/>
                  </a:lnTo>
                  <a:lnTo>
                    <a:pt x="1685670" y="950848"/>
                  </a:lnTo>
                  <a:lnTo>
                    <a:pt x="1759719" y="983303"/>
                  </a:lnTo>
                  <a:lnTo>
                    <a:pt x="1805230" y="1005902"/>
                  </a:lnTo>
                  <a:lnTo>
                    <a:pt x="1853247" y="1031509"/>
                  </a:lnTo>
                  <a:lnTo>
                    <a:pt x="1901407" y="1059194"/>
                  </a:lnTo>
                  <a:lnTo>
                    <a:pt x="1947346" y="1088026"/>
                  </a:lnTo>
                  <a:lnTo>
                    <a:pt x="1988701" y="1117076"/>
                  </a:lnTo>
                  <a:lnTo>
                    <a:pt x="2023109" y="1145413"/>
                  </a:lnTo>
                  <a:lnTo>
                    <a:pt x="2056720" y="1184125"/>
                  </a:lnTo>
                  <a:lnTo>
                    <a:pt x="2080288" y="1225540"/>
                  </a:lnTo>
                  <a:lnTo>
                    <a:pt x="2098500" y="1268444"/>
                  </a:lnTo>
                  <a:lnTo>
                    <a:pt x="2116045" y="1311623"/>
                  </a:lnTo>
                  <a:lnTo>
                    <a:pt x="2137612" y="1353863"/>
                  </a:lnTo>
                  <a:lnTo>
                    <a:pt x="2167890" y="1393952"/>
                  </a:lnTo>
                  <a:lnTo>
                    <a:pt x="2201924" y="1427101"/>
                  </a:lnTo>
                  <a:lnTo>
                    <a:pt x="2240960" y="1460098"/>
                  </a:lnTo>
                  <a:lnTo>
                    <a:pt x="2283466" y="1492539"/>
                  </a:lnTo>
                  <a:lnTo>
                    <a:pt x="2327911" y="1524023"/>
                  </a:lnTo>
                  <a:lnTo>
                    <a:pt x="2372765" y="1554147"/>
                  </a:lnTo>
                  <a:lnTo>
                    <a:pt x="2416497" y="1582510"/>
                  </a:lnTo>
                  <a:lnTo>
                    <a:pt x="2457577" y="1608708"/>
                  </a:lnTo>
                  <a:lnTo>
                    <a:pt x="2536787" y="1654355"/>
                  </a:lnTo>
                  <a:lnTo>
                    <a:pt x="2621772" y="1697942"/>
                  </a:lnTo>
                  <a:lnTo>
                    <a:pt x="2689588" y="1730599"/>
                  </a:lnTo>
                  <a:lnTo>
                    <a:pt x="2717292" y="1743455"/>
                  </a:lnTo>
                  <a:lnTo>
                    <a:pt x="3084576" y="1956815"/>
                  </a:lnTo>
                </a:path>
              </a:pathLst>
            </a:custGeom>
            <a:ln w="25400">
              <a:solidFill>
                <a:srgbClr val="24275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3762756" y="3252850"/>
              <a:ext cx="643890" cy="121920"/>
            </a:xfrm>
            <a:custGeom>
              <a:avLst/>
              <a:gdLst/>
              <a:ahLst/>
              <a:cxnLst/>
              <a:rect l="l" t="t" r="r" b="b"/>
              <a:pathLst>
                <a:path w="643889" h="121920">
                  <a:moveTo>
                    <a:pt x="643890" y="0"/>
                  </a:moveTo>
                  <a:lnTo>
                    <a:pt x="321945" y="0"/>
                  </a:lnTo>
                  <a:lnTo>
                    <a:pt x="0" y="0"/>
                  </a:lnTo>
                  <a:lnTo>
                    <a:pt x="0" y="121920"/>
                  </a:lnTo>
                  <a:lnTo>
                    <a:pt x="321945" y="121920"/>
                  </a:lnTo>
                  <a:lnTo>
                    <a:pt x="643890" y="121920"/>
                  </a:lnTo>
                  <a:lnTo>
                    <a:pt x="643890" y="0"/>
                  </a:lnTo>
                  <a:close/>
                </a:path>
              </a:pathLst>
            </a:custGeom>
            <a:solidFill>
              <a:srgbClr val="FF3A5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3762756" y="3374770"/>
              <a:ext cx="643890" cy="121920"/>
            </a:xfrm>
            <a:custGeom>
              <a:avLst/>
              <a:gdLst/>
              <a:ahLst/>
              <a:cxnLst/>
              <a:rect l="l" t="t" r="r" b="b"/>
              <a:pathLst>
                <a:path w="643889" h="121920">
                  <a:moveTo>
                    <a:pt x="643890" y="0"/>
                  </a:moveTo>
                  <a:lnTo>
                    <a:pt x="321945" y="0"/>
                  </a:lnTo>
                  <a:lnTo>
                    <a:pt x="0" y="0"/>
                  </a:lnTo>
                  <a:lnTo>
                    <a:pt x="0" y="121920"/>
                  </a:lnTo>
                  <a:lnTo>
                    <a:pt x="321945" y="121920"/>
                  </a:lnTo>
                  <a:lnTo>
                    <a:pt x="643890" y="121920"/>
                  </a:lnTo>
                  <a:lnTo>
                    <a:pt x="64389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1" name="object 21"/>
          <p:cNvSpPr txBox="1"/>
          <p:nvPr/>
        </p:nvSpPr>
        <p:spPr>
          <a:xfrm>
            <a:off x="3778758" y="3233420"/>
            <a:ext cx="608965" cy="14795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800" dirty="0">
                <a:solidFill>
                  <a:srgbClr val="FFFFFF"/>
                </a:solidFill>
                <a:latin typeface="Calibri"/>
                <a:cs typeface="Calibri"/>
              </a:rPr>
              <a:t>ПРИБ.</a:t>
            </a:r>
            <a:r>
              <a:rPr sz="800" spc="2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FFFFFF"/>
                </a:solidFill>
                <a:latin typeface="Calibri"/>
                <a:cs typeface="Calibri"/>
              </a:rPr>
              <a:t>ОТПР.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3793997" y="3355339"/>
            <a:ext cx="582295" cy="14795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800" dirty="0">
                <a:latin typeface="Calibri"/>
                <a:cs typeface="Calibri"/>
              </a:rPr>
              <a:t>09:30  </a:t>
            </a:r>
            <a:r>
              <a:rPr sz="800" spc="7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19:00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5741801" y="4737693"/>
            <a:ext cx="4902835" cy="1187450"/>
          </a:xfrm>
          <a:custGeom>
            <a:avLst/>
            <a:gdLst/>
            <a:ahLst/>
            <a:cxnLst/>
            <a:rect l="l" t="t" r="r" b="b"/>
            <a:pathLst>
              <a:path w="4902834" h="1187450">
                <a:moveTo>
                  <a:pt x="4795770" y="1186856"/>
                </a:moveTo>
                <a:lnTo>
                  <a:pt x="4790993" y="1166024"/>
                </a:lnTo>
                <a:lnTo>
                  <a:pt x="4794896" y="1147300"/>
                </a:lnTo>
                <a:lnTo>
                  <a:pt x="4803967" y="1126822"/>
                </a:lnTo>
                <a:lnTo>
                  <a:pt x="4814693" y="1100725"/>
                </a:lnTo>
                <a:lnTo>
                  <a:pt x="4828736" y="1067444"/>
                </a:lnTo>
                <a:lnTo>
                  <a:pt x="4847030" y="1029221"/>
                </a:lnTo>
                <a:lnTo>
                  <a:pt x="4865252" y="987896"/>
                </a:lnTo>
                <a:lnTo>
                  <a:pt x="4879082" y="945315"/>
                </a:lnTo>
                <a:lnTo>
                  <a:pt x="4887206" y="900295"/>
                </a:lnTo>
                <a:lnTo>
                  <a:pt x="4891972" y="852414"/>
                </a:lnTo>
                <a:lnTo>
                  <a:pt x="4894548" y="804658"/>
                </a:lnTo>
                <a:lnTo>
                  <a:pt x="4896100" y="760009"/>
                </a:lnTo>
                <a:lnTo>
                  <a:pt x="4899138" y="720151"/>
                </a:lnTo>
                <a:lnTo>
                  <a:pt x="4902307" y="683269"/>
                </a:lnTo>
                <a:lnTo>
                  <a:pt x="4900975" y="646816"/>
                </a:lnTo>
                <a:lnTo>
                  <a:pt x="4890512" y="608244"/>
                </a:lnTo>
                <a:lnTo>
                  <a:pt x="4866651" y="565013"/>
                </a:lnTo>
                <a:lnTo>
                  <a:pt x="4832885" y="519090"/>
                </a:lnTo>
                <a:lnTo>
                  <a:pt x="4796214" y="474692"/>
                </a:lnTo>
                <a:lnTo>
                  <a:pt x="4763639" y="436032"/>
                </a:lnTo>
                <a:lnTo>
                  <a:pt x="4743287" y="404258"/>
                </a:lnTo>
                <a:lnTo>
                  <a:pt x="4707774" y="353665"/>
                </a:lnTo>
                <a:lnTo>
                  <a:pt x="4664706" y="333035"/>
                </a:lnTo>
                <a:lnTo>
                  <a:pt x="4627680" y="322949"/>
                </a:lnTo>
                <a:lnTo>
                  <a:pt x="4584005" y="314629"/>
                </a:lnTo>
                <a:lnTo>
                  <a:pt x="4534527" y="307509"/>
                </a:lnTo>
                <a:lnTo>
                  <a:pt x="4480093" y="301022"/>
                </a:lnTo>
                <a:lnTo>
                  <a:pt x="4421549" y="294602"/>
                </a:lnTo>
                <a:lnTo>
                  <a:pt x="4359741" y="287682"/>
                </a:lnTo>
                <a:lnTo>
                  <a:pt x="4295517" y="279695"/>
                </a:lnTo>
                <a:lnTo>
                  <a:pt x="4252025" y="274462"/>
                </a:lnTo>
                <a:lnTo>
                  <a:pt x="4204943" y="269698"/>
                </a:lnTo>
                <a:lnTo>
                  <a:pt x="4155078" y="265177"/>
                </a:lnTo>
                <a:lnTo>
                  <a:pt x="4103241" y="260676"/>
                </a:lnTo>
                <a:lnTo>
                  <a:pt x="4050243" y="255970"/>
                </a:lnTo>
                <a:lnTo>
                  <a:pt x="3996894" y="250834"/>
                </a:lnTo>
                <a:lnTo>
                  <a:pt x="3944003" y="245045"/>
                </a:lnTo>
                <a:lnTo>
                  <a:pt x="3892381" y="238377"/>
                </a:lnTo>
                <a:lnTo>
                  <a:pt x="3842837" y="230607"/>
                </a:lnTo>
                <a:lnTo>
                  <a:pt x="3796182" y="221510"/>
                </a:lnTo>
                <a:lnTo>
                  <a:pt x="3753227" y="210861"/>
                </a:lnTo>
                <a:lnTo>
                  <a:pt x="3699029" y="192130"/>
                </a:lnTo>
                <a:lnTo>
                  <a:pt x="3648521" y="168715"/>
                </a:lnTo>
                <a:lnTo>
                  <a:pt x="3601237" y="142350"/>
                </a:lnTo>
                <a:lnTo>
                  <a:pt x="3556710" y="114770"/>
                </a:lnTo>
                <a:lnTo>
                  <a:pt x="3514475" y="87707"/>
                </a:lnTo>
                <a:lnTo>
                  <a:pt x="3474067" y="62896"/>
                </a:lnTo>
                <a:lnTo>
                  <a:pt x="3435018" y="42071"/>
                </a:lnTo>
                <a:lnTo>
                  <a:pt x="3396865" y="26965"/>
                </a:lnTo>
                <a:lnTo>
                  <a:pt x="3339599" y="11092"/>
                </a:lnTo>
                <a:lnTo>
                  <a:pt x="3287856" y="1724"/>
                </a:lnTo>
                <a:lnTo>
                  <a:pt x="3239752" y="0"/>
                </a:lnTo>
                <a:lnTo>
                  <a:pt x="3193404" y="7060"/>
                </a:lnTo>
                <a:lnTo>
                  <a:pt x="3146929" y="24044"/>
                </a:lnTo>
                <a:lnTo>
                  <a:pt x="3107583" y="48615"/>
                </a:lnTo>
                <a:lnTo>
                  <a:pt x="3068508" y="82812"/>
                </a:lnTo>
                <a:lnTo>
                  <a:pt x="3030231" y="123374"/>
                </a:lnTo>
                <a:lnTo>
                  <a:pt x="2993277" y="167037"/>
                </a:lnTo>
                <a:lnTo>
                  <a:pt x="2958172" y="210537"/>
                </a:lnTo>
                <a:lnTo>
                  <a:pt x="2925441" y="250612"/>
                </a:lnTo>
                <a:lnTo>
                  <a:pt x="2889964" y="295979"/>
                </a:lnTo>
                <a:lnTo>
                  <a:pt x="2857974" y="341784"/>
                </a:lnTo>
                <a:lnTo>
                  <a:pt x="2828203" y="387004"/>
                </a:lnTo>
                <a:lnTo>
                  <a:pt x="2799383" y="430615"/>
                </a:lnTo>
                <a:lnTo>
                  <a:pt x="2770247" y="471592"/>
                </a:lnTo>
                <a:lnTo>
                  <a:pt x="2734577" y="518949"/>
                </a:lnTo>
                <a:lnTo>
                  <a:pt x="2700444" y="563080"/>
                </a:lnTo>
                <a:lnTo>
                  <a:pt x="2665716" y="604519"/>
                </a:lnTo>
                <a:lnTo>
                  <a:pt x="2628261" y="643804"/>
                </a:lnTo>
                <a:lnTo>
                  <a:pt x="2586837" y="680844"/>
                </a:lnTo>
                <a:lnTo>
                  <a:pt x="2542805" y="715432"/>
                </a:lnTo>
                <a:lnTo>
                  <a:pt x="2497941" y="747924"/>
                </a:lnTo>
                <a:lnTo>
                  <a:pt x="2454017" y="778678"/>
                </a:lnTo>
                <a:lnTo>
                  <a:pt x="2413398" y="809899"/>
                </a:lnTo>
                <a:lnTo>
                  <a:pt x="2374435" y="840762"/>
                </a:lnTo>
                <a:lnTo>
                  <a:pt x="2333162" y="866796"/>
                </a:lnTo>
                <a:lnTo>
                  <a:pt x="2285615" y="883529"/>
                </a:lnTo>
                <a:lnTo>
                  <a:pt x="2239255" y="887293"/>
                </a:lnTo>
                <a:lnTo>
                  <a:pt x="2186563" y="883847"/>
                </a:lnTo>
                <a:lnTo>
                  <a:pt x="2132297" y="876506"/>
                </a:lnTo>
                <a:lnTo>
                  <a:pt x="2081220" y="868585"/>
                </a:lnTo>
                <a:lnTo>
                  <a:pt x="2038092" y="863400"/>
                </a:lnTo>
                <a:lnTo>
                  <a:pt x="1996860" y="860615"/>
                </a:lnTo>
                <a:lnTo>
                  <a:pt x="1964463" y="858779"/>
                </a:lnTo>
                <a:lnTo>
                  <a:pt x="1936686" y="857497"/>
                </a:lnTo>
                <a:lnTo>
                  <a:pt x="1909314" y="856377"/>
                </a:lnTo>
                <a:lnTo>
                  <a:pt x="1880304" y="857119"/>
                </a:lnTo>
                <a:lnTo>
                  <a:pt x="1852211" y="859333"/>
                </a:lnTo>
                <a:lnTo>
                  <a:pt x="1827714" y="859484"/>
                </a:lnTo>
                <a:lnTo>
                  <a:pt x="1809492" y="854040"/>
                </a:lnTo>
                <a:lnTo>
                  <a:pt x="1803286" y="843333"/>
                </a:lnTo>
                <a:lnTo>
                  <a:pt x="1806047" y="828865"/>
                </a:lnTo>
                <a:lnTo>
                  <a:pt x="1806973" y="808716"/>
                </a:lnTo>
                <a:lnTo>
                  <a:pt x="1795268" y="780964"/>
                </a:lnTo>
                <a:lnTo>
                  <a:pt x="1772477" y="751220"/>
                </a:lnTo>
                <a:lnTo>
                  <a:pt x="1741292" y="715190"/>
                </a:lnTo>
                <a:lnTo>
                  <a:pt x="1705601" y="675644"/>
                </a:lnTo>
                <a:lnTo>
                  <a:pt x="1669296" y="635347"/>
                </a:lnTo>
                <a:lnTo>
                  <a:pt x="1636264" y="597068"/>
                </a:lnTo>
                <a:lnTo>
                  <a:pt x="1606135" y="560140"/>
                </a:lnTo>
                <a:lnTo>
                  <a:pt x="1576317" y="522711"/>
                </a:lnTo>
                <a:lnTo>
                  <a:pt x="1547366" y="485777"/>
                </a:lnTo>
                <a:lnTo>
                  <a:pt x="1519834" y="450329"/>
                </a:lnTo>
                <a:lnTo>
                  <a:pt x="1494278" y="417363"/>
                </a:lnTo>
                <a:lnTo>
                  <a:pt x="1468963" y="378376"/>
                </a:lnTo>
                <a:lnTo>
                  <a:pt x="1448827" y="341497"/>
                </a:lnTo>
                <a:lnTo>
                  <a:pt x="1425858" y="308832"/>
                </a:lnTo>
                <a:lnTo>
                  <a:pt x="1392043" y="282489"/>
                </a:lnTo>
                <a:lnTo>
                  <a:pt x="1356907" y="267389"/>
                </a:lnTo>
                <a:lnTo>
                  <a:pt x="1317553" y="256971"/>
                </a:lnTo>
                <a:lnTo>
                  <a:pt x="1272476" y="249607"/>
                </a:lnTo>
                <a:lnTo>
                  <a:pt x="1220168" y="243670"/>
                </a:lnTo>
                <a:lnTo>
                  <a:pt x="1159125" y="237531"/>
                </a:lnTo>
                <a:lnTo>
                  <a:pt x="1113787" y="233706"/>
                </a:lnTo>
                <a:lnTo>
                  <a:pt x="1061600" y="230501"/>
                </a:lnTo>
                <a:lnTo>
                  <a:pt x="1004860" y="227751"/>
                </a:lnTo>
                <a:lnTo>
                  <a:pt x="945860" y="225292"/>
                </a:lnTo>
                <a:lnTo>
                  <a:pt x="886896" y="222957"/>
                </a:lnTo>
                <a:lnTo>
                  <a:pt x="830262" y="220583"/>
                </a:lnTo>
                <a:lnTo>
                  <a:pt x="778254" y="218003"/>
                </a:lnTo>
                <a:lnTo>
                  <a:pt x="733167" y="215052"/>
                </a:lnTo>
                <a:lnTo>
                  <a:pt x="674755" y="209280"/>
                </a:lnTo>
                <a:lnTo>
                  <a:pt x="627212" y="202649"/>
                </a:lnTo>
                <a:lnTo>
                  <a:pt x="586168" y="196097"/>
                </a:lnTo>
                <a:lnTo>
                  <a:pt x="547251" y="190562"/>
                </a:lnTo>
                <a:lnTo>
                  <a:pt x="506091" y="186985"/>
                </a:lnTo>
                <a:lnTo>
                  <a:pt x="453282" y="186572"/>
                </a:lnTo>
                <a:lnTo>
                  <a:pt x="402427" y="189112"/>
                </a:lnTo>
                <a:lnTo>
                  <a:pt x="350857" y="191986"/>
                </a:lnTo>
                <a:lnTo>
                  <a:pt x="295906" y="192573"/>
                </a:lnTo>
                <a:lnTo>
                  <a:pt x="245187" y="190769"/>
                </a:lnTo>
                <a:lnTo>
                  <a:pt x="188982" y="187770"/>
                </a:lnTo>
                <a:lnTo>
                  <a:pt x="133142" y="183996"/>
                </a:lnTo>
                <a:lnTo>
                  <a:pt x="83521" y="179869"/>
                </a:lnTo>
                <a:lnTo>
                  <a:pt x="17883" y="170618"/>
                </a:lnTo>
                <a:lnTo>
                  <a:pt x="0" y="159236"/>
                </a:lnTo>
                <a:lnTo>
                  <a:pt x="631" y="153330"/>
                </a:lnTo>
              </a:path>
            </a:pathLst>
          </a:custGeom>
          <a:ln w="25400">
            <a:solidFill>
              <a:srgbClr val="24275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 txBox="1"/>
          <p:nvPr/>
        </p:nvSpPr>
        <p:spPr>
          <a:xfrm>
            <a:off x="7155180" y="5280659"/>
            <a:ext cx="920750" cy="196850"/>
          </a:xfrm>
          <a:prstGeom prst="rect">
            <a:avLst/>
          </a:prstGeom>
          <a:solidFill>
            <a:srgbClr val="00AFEF"/>
          </a:solidFill>
          <a:ln w="9525">
            <a:solidFill>
              <a:srgbClr val="FFFFFF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168275">
              <a:lnSpc>
                <a:spcPts val="1435"/>
              </a:lnSpc>
            </a:pPr>
            <a:r>
              <a:rPr sz="1200" b="1" spc="-10" dirty="0">
                <a:solidFill>
                  <a:srgbClr val="FFFFFF"/>
                </a:solidFill>
                <a:latin typeface="Calibri"/>
                <a:cs typeface="Calibri"/>
              </a:rPr>
              <a:t>ИРКУТСК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10599419" y="4925567"/>
            <a:ext cx="966469" cy="187960"/>
          </a:xfrm>
          <a:prstGeom prst="rect">
            <a:avLst/>
          </a:prstGeom>
          <a:solidFill>
            <a:srgbClr val="00AFEF"/>
          </a:solidFill>
          <a:ln w="9525">
            <a:solidFill>
              <a:srgbClr val="FFFFFF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88900">
              <a:lnSpc>
                <a:spcPts val="1390"/>
              </a:lnSpc>
            </a:pPr>
            <a:r>
              <a:rPr sz="1200" b="1" spc="-5" dirty="0">
                <a:solidFill>
                  <a:srgbClr val="FFFFFF"/>
                </a:solidFill>
                <a:latin typeface="Calibri"/>
                <a:cs typeface="Calibri"/>
              </a:rPr>
              <a:t>ХАБАРОВСК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26" name="object 26"/>
          <p:cNvGrpSpPr/>
          <p:nvPr/>
        </p:nvGrpSpPr>
        <p:grpSpPr>
          <a:xfrm>
            <a:off x="5060060" y="4119753"/>
            <a:ext cx="1095375" cy="784225"/>
            <a:chOff x="5060060" y="4119753"/>
            <a:chExt cx="1095375" cy="784225"/>
          </a:xfrm>
        </p:grpSpPr>
        <p:pic>
          <p:nvPicPr>
            <p:cNvPr id="27" name="object 2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060060" y="4714113"/>
              <a:ext cx="192786" cy="189737"/>
            </a:xfrm>
            <a:prstGeom prst="rect">
              <a:avLst/>
            </a:prstGeom>
          </p:spPr>
        </p:pic>
        <p:sp>
          <p:nvSpPr>
            <p:cNvPr id="28" name="object 28"/>
            <p:cNvSpPr/>
            <p:nvPr/>
          </p:nvSpPr>
          <p:spPr>
            <a:xfrm>
              <a:off x="5561965" y="4119765"/>
              <a:ext cx="593725" cy="121920"/>
            </a:xfrm>
            <a:custGeom>
              <a:avLst/>
              <a:gdLst/>
              <a:ahLst/>
              <a:cxnLst/>
              <a:rect l="l" t="t" r="r" b="b"/>
              <a:pathLst>
                <a:path w="593725" h="121920">
                  <a:moveTo>
                    <a:pt x="593382" y="0"/>
                  </a:moveTo>
                  <a:lnTo>
                    <a:pt x="296710" y="0"/>
                  </a:lnTo>
                  <a:lnTo>
                    <a:pt x="0" y="0"/>
                  </a:lnTo>
                  <a:lnTo>
                    <a:pt x="0" y="121907"/>
                  </a:lnTo>
                  <a:lnTo>
                    <a:pt x="296672" y="121907"/>
                  </a:lnTo>
                  <a:lnTo>
                    <a:pt x="593382" y="121907"/>
                  </a:lnTo>
                  <a:lnTo>
                    <a:pt x="593382" y="0"/>
                  </a:lnTo>
                  <a:close/>
                </a:path>
              </a:pathLst>
            </a:custGeom>
            <a:solidFill>
              <a:srgbClr val="24275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5561965" y="4241673"/>
              <a:ext cx="593725" cy="121920"/>
            </a:xfrm>
            <a:custGeom>
              <a:avLst/>
              <a:gdLst/>
              <a:ahLst/>
              <a:cxnLst/>
              <a:rect l="l" t="t" r="r" b="b"/>
              <a:pathLst>
                <a:path w="593725" h="121920">
                  <a:moveTo>
                    <a:pt x="593382" y="0"/>
                  </a:moveTo>
                  <a:lnTo>
                    <a:pt x="296710" y="0"/>
                  </a:lnTo>
                  <a:lnTo>
                    <a:pt x="0" y="0"/>
                  </a:lnTo>
                  <a:lnTo>
                    <a:pt x="0" y="121920"/>
                  </a:lnTo>
                  <a:lnTo>
                    <a:pt x="296672" y="121920"/>
                  </a:lnTo>
                  <a:lnTo>
                    <a:pt x="593382" y="121920"/>
                  </a:lnTo>
                  <a:lnTo>
                    <a:pt x="59338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0" name="object 30"/>
          <p:cNvSpPr txBox="1"/>
          <p:nvPr/>
        </p:nvSpPr>
        <p:spPr>
          <a:xfrm>
            <a:off x="4491990" y="3252089"/>
            <a:ext cx="643890" cy="121920"/>
          </a:xfrm>
          <a:prstGeom prst="rect">
            <a:avLst/>
          </a:prstGeom>
          <a:solidFill>
            <a:srgbClr val="242753"/>
          </a:solidFill>
        </p:spPr>
        <p:txBody>
          <a:bodyPr vert="horz" wrap="square" lIns="0" tIns="0" rIns="0" bIns="0" rtlCol="0">
            <a:spAutoFit/>
          </a:bodyPr>
          <a:lstStyle/>
          <a:p>
            <a:pPr marL="28575">
              <a:lnSpc>
                <a:spcPts val="910"/>
              </a:lnSpc>
            </a:pPr>
            <a:r>
              <a:rPr sz="800" dirty="0">
                <a:solidFill>
                  <a:srgbClr val="FFFFFF"/>
                </a:solidFill>
                <a:latin typeface="Calibri"/>
                <a:cs typeface="Calibri"/>
              </a:rPr>
              <a:t>ПРИБ.</a:t>
            </a:r>
            <a:r>
              <a:rPr sz="800" spc="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FFFFFF"/>
                </a:solidFill>
                <a:latin typeface="Calibri"/>
                <a:cs typeface="Calibri"/>
              </a:rPr>
              <a:t>ОТПР.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4491990" y="3374009"/>
            <a:ext cx="643890" cy="121920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0" rIns="0" bIns="0" rtlCol="0">
            <a:spAutoFit/>
          </a:bodyPr>
          <a:lstStyle/>
          <a:p>
            <a:pPr marL="43815">
              <a:lnSpc>
                <a:spcPts val="910"/>
              </a:lnSpc>
            </a:pPr>
            <a:r>
              <a:rPr sz="800" dirty="0">
                <a:latin typeface="Calibri"/>
                <a:cs typeface="Calibri"/>
              </a:rPr>
              <a:t>09:30</a:t>
            </a:r>
            <a:r>
              <a:rPr sz="800" spc="265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19:00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5566028" y="4100321"/>
            <a:ext cx="584200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solidFill>
                  <a:srgbClr val="FFFFFF"/>
                </a:solidFill>
                <a:latin typeface="Calibri"/>
                <a:cs typeface="Calibri"/>
              </a:rPr>
              <a:t>ПРИБ.</a:t>
            </a:r>
            <a:r>
              <a:rPr sz="80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FFFFFF"/>
                </a:solidFill>
                <a:latin typeface="Calibri"/>
                <a:cs typeface="Calibri"/>
              </a:rPr>
              <a:t>ОТПР.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4943094" y="4222241"/>
            <a:ext cx="1195070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650240" algn="l"/>
              </a:tabLst>
            </a:pPr>
            <a:r>
              <a:rPr sz="800" dirty="0">
                <a:latin typeface="Calibri"/>
                <a:cs typeface="Calibri"/>
              </a:rPr>
              <a:t>09:30</a:t>
            </a:r>
            <a:r>
              <a:rPr sz="800" spc="114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19:00	09:30</a:t>
            </a:r>
            <a:r>
              <a:rPr sz="800" spc="24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19:00</a:t>
            </a:r>
            <a:endParaRPr sz="800">
              <a:latin typeface="Calibri"/>
              <a:cs typeface="Calibri"/>
            </a:endParaRPr>
          </a:p>
        </p:txBody>
      </p:sp>
      <p:grpSp>
        <p:nvGrpSpPr>
          <p:cNvPr id="34" name="object 34"/>
          <p:cNvGrpSpPr/>
          <p:nvPr/>
        </p:nvGrpSpPr>
        <p:grpSpPr>
          <a:xfrm>
            <a:off x="7603363" y="4958588"/>
            <a:ext cx="522605" cy="243840"/>
            <a:chOff x="7603363" y="4958588"/>
            <a:chExt cx="522605" cy="243840"/>
          </a:xfrm>
        </p:grpSpPr>
        <p:sp>
          <p:nvSpPr>
            <p:cNvPr id="35" name="object 35"/>
            <p:cNvSpPr/>
            <p:nvPr/>
          </p:nvSpPr>
          <p:spPr>
            <a:xfrm>
              <a:off x="7603363" y="4958587"/>
              <a:ext cx="522605" cy="121920"/>
            </a:xfrm>
            <a:custGeom>
              <a:avLst/>
              <a:gdLst/>
              <a:ahLst/>
              <a:cxnLst/>
              <a:rect l="l" t="t" r="r" b="b"/>
              <a:pathLst>
                <a:path w="522604" h="121920">
                  <a:moveTo>
                    <a:pt x="261226" y="0"/>
                  </a:moveTo>
                  <a:lnTo>
                    <a:pt x="0" y="0"/>
                  </a:lnTo>
                  <a:lnTo>
                    <a:pt x="0" y="121920"/>
                  </a:lnTo>
                  <a:lnTo>
                    <a:pt x="261226" y="121920"/>
                  </a:lnTo>
                  <a:lnTo>
                    <a:pt x="261226" y="0"/>
                  </a:lnTo>
                  <a:close/>
                </a:path>
                <a:path w="522604" h="121920">
                  <a:moveTo>
                    <a:pt x="522465" y="0"/>
                  </a:moveTo>
                  <a:lnTo>
                    <a:pt x="261239" y="0"/>
                  </a:lnTo>
                  <a:lnTo>
                    <a:pt x="261239" y="121920"/>
                  </a:lnTo>
                  <a:lnTo>
                    <a:pt x="522465" y="121920"/>
                  </a:lnTo>
                  <a:lnTo>
                    <a:pt x="522465" y="0"/>
                  </a:lnTo>
                  <a:close/>
                </a:path>
              </a:pathLst>
            </a:custGeom>
            <a:solidFill>
              <a:srgbClr val="24275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7603363" y="5080507"/>
              <a:ext cx="522605" cy="121920"/>
            </a:xfrm>
            <a:custGeom>
              <a:avLst/>
              <a:gdLst/>
              <a:ahLst/>
              <a:cxnLst/>
              <a:rect l="l" t="t" r="r" b="b"/>
              <a:pathLst>
                <a:path w="522604" h="121920">
                  <a:moveTo>
                    <a:pt x="261226" y="0"/>
                  </a:moveTo>
                  <a:lnTo>
                    <a:pt x="0" y="0"/>
                  </a:lnTo>
                  <a:lnTo>
                    <a:pt x="0" y="121920"/>
                  </a:lnTo>
                  <a:lnTo>
                    <a:pt x="261226" y="121920"/>
                  </a:lnTo>
                  <a:lnTo>
                    <a:pt x="261226" y="0"/>
                  </a:lnTo>
                  <a:close/>
                </a:path>
                <a:path w="522604" h="121920">
                  <a:moveTo>
                    <a:pt x="522465" y="0"/>
                  </a:moveTo>
                  <a:lnTo>
                    <a:pt x="261239" y="0"/>
                  </a:lnTo>
                  <a:lnTo>
                    <a:pt x="261239" y="121920"/>
                  </a:lnTo>
                  <a:lnTo>
                    <a:pt x="522465" y="121920"/>
                  </a:lnTo>
                  <a:lnTo>
                    <a:pt x="52246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7" name="object 37"/>
          <p:cNvSpPr txBox="1"/>
          <p:nvPr/>
        </p:nvSpPr>
        <p:spPr>
          <a:xfrm>
            <a:off x="7592059" y="4939410"/>
            <a:ext cx="547370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5" dirty="0">
                <a:solidFill>
                  <a:srgbClr val="FFFFFF"/>
                </a:solidFill>
                <a:latin typeface="Calibri"/>
                <a:cs typeface="Calibri"/>
              </a:rPr>
              <a:t>ПРИБ.ОТПР.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7604252" y="5061330"/>
            <a:ext cx="521970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latin typeface="Calibri"/>
                <a:cs typeface="Calibri"/>
              </a:rPr>
              <a:t>09:30</a:t>
            </a:r>
            <a:r>
              <a:rPr sz="800" spc="-25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19:00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39" name="object 39"/>
          <p:cNvSpPr/>
          <p:nvPr/>
        </p:nvSpPr>
        <p:spPr>
          <a:xfrm>
            <a:off x="11166983" y="4624704"/>
            <a:ext cx="540385" cy="121920"/>
          </a:xfrm>
          <a:custGeom>
            <a:avLst/>
            <a:gdLst/>
            <a:ahLst/>
            <a:cxnLst/>
            <a:rect l="l" t="t" r="r" b="b"/>
            <a:pathLst>
              <a:path w="540384" h="121920">
                <a:moveTo>
                  <a:pt x="269989" y="0"/>
                </a:moveTo>
                <a:lnTo>
                  <a:pt x="0" y="0"/>
                </a:lnTo>
                <a:lnTo>
                  <a:pt x="0" y="121920"/>
                </a:lnTo>
                <a:lnTo>
                  <a:pt x="269989" y="121920"/>
                </a:lnTo>
                <a:lnTo>
                  <a:pt x="269989" y="0"/>
                </a:lnTo>
                <a:close/>
              </a:path>
              <a:path w="540384" h="121920">
                <a:moveTo>
                  <a:pt x="539991" y="0"/>
                </a:moveTo>
                <a:lnTo>
                  <a:pt x="270002" y="0"/>
                </a:lnTo>
                <a:lnTo>
                  <a:pt x="270002" y="121920"/>
                </a:lnTo>
                <a:lnTo>
                  <a:pt x="539991" y="121920"/>
                </a:lnTo>
                <a:lnTo>
                  <a:pt x="539991" y="0"/>
                </a:lnTo>
                <a:close/>
              </a:path>
            </a:pathLst>
          </a:custGeom>
          <a:solidFill>
            <a:srgbClr val="24275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 txBox="1"/>
          <p:nvPr/>
        </p:nvSpPr>
        <p:spPr>
          <a:xfrm>
            <a:off x="620750" y="5910503"/>
            <a:ext cx="1544955" cy="305435"/>
          </a:xfrm>
          <a:prstGeom prst="rect">
            <a:avLst/>
          </a:prstGeom>
          <a:solidFill>
            <a:srgbClr val="242753"/>
          </a:solidFill>
        </p:spPr>
        <p:txBody>
          <a:bodyPr vert="horz" wrap="square" lIns="0" tIns="45085" rIns="0" bIns="0" rtlCol="0">
            <a:spAutoFit/>
          </a:bodyPr>
          <a:lstStyle/>
          <a:p>
            <a:pPr marL="535305" marR="128905" indent="-401320">
              <a:lnSpc>
                <a:spcPct val="100000"/>
              </a:lnSpc>
              <a:spcBef>
                <a:spcPts val="355"/>
              </a:spcBef>
            </a:pPr>
            <a:r>
              <a:rPr sz="700" b="1" spc="-5" dirty="0">
                <a:solidFill>
                  <a:srgbClr val="FFFFFF"/>
                </a:solidFill>
                <a:latin typeface="Arial"/>
                <a:cs typeface="Arial"/>
              </a:rPr>
              <a:t>ИЗ </a:t>
            </a:r>
            <a:r>
              <a:rPr sz="700" b="1" spc="-10" dirty="0">
                <a:solidFill>
                  <a:srgbClr val="FFFFFF"/>
                </a:solidFill>
                <a:latin typeface="Arial"/>
                <a:cs typeface="Arial"/>
              </a:rPr>
              <a:t>ВЛАДИВОСТОКА </a:t>
            </a:r>
            <a:r>
              <a:rPr sz="700" b="1" spc="-5" dirty="0">
                <a:solidFill>
                  <a:srgbClr val="FFFFFF"/>
                </a:solidFill>
                <a:latin typeface="Arial"/>
                <a:cs typeface="Arial"/>
              </a:rPr>
              <a:t>(ВРЕМЯ </a:t>
            </a:r>
            <a:r>
              <a:rPr sz="700" b="1" spc="-1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b="1" spc="-5" dirty="0">
                <a:solidFill>
                  <a:srgbClr val="FFFFFF"/>
                </a:solidFill>
                <a:latin typeface="Arial"/>
                <a:cs typeface="Arial"/>
              </a:rPr>
              <a:t>МЕСТНОЕ)</a:t>
            </a:r>
            <a:endParaRPr sz="700">
              <a:latin typeface="Arial"/>
              <a:cs typeface="Arial"/>
            </a:endParaRPr>
          </a:p>
        </p:txBody>
      </p:sp>
      <p:grpSp>
        <p:nvGrpSpPr>
          <p:cNvPr id="41" name="object 41"/>
          <p:cNvGrpSpPr/>
          <p:nvPr/>
        </p:nvGrpSpPr>
        <p:grpSpPr>
          <a:xfrm>
            <a:off x="5135689" y="4946713"/>
            <a:ext cx="1181735" cy="186690"/>
            <a:chOff x="5135689" y="4946713"/>
            <a:chExt cx="1181735" cy="186690"/>
          </a:xfrm>
        </p:grpSpPr>
        <p:sp>
          <p:nvSpPr>
            <p:cNvPr id="42" name="object 42"/>
            <p:cNvSpPr/>
            <p:nvPr/>
          </p:nvSpPr>
          <p:spPr>
            <a:xfrm>
              <a:off x="5140452" y="4951476"/>
              <a:ext cx="1172210" cy="177165"/>
            </a:xfrm>
            <a:custGeom>
              <a:avLst/>
              <a:gdLst/>
              <a:ahLst/>
              <a:cxnLst/>
              <a:rect l="l" t="t" r="r" b="b"/>
              <a:pathLst>
                <a:path w="1172210" h="177164">
                  <a:moveTo>
                    <a:pt x="1171955" y="0"/>
                  </a:moveTo>
                  <a:lnTo>
                    <a:pt x="0" y="0"/>
                  </a:lnTo>
                  <a:lnTo>
                    <a:pt x="0" y="176784"/>
                  </a:lnTo>
                  <a:lnTo>
                    <a:pt x="1171955" y="176784"/>
                  </a:lnTo>
                  <a:lnTo>
                    <a:pt x="1171955" y="0"/>
                  </a:lnTo>
                  <a:close/>
                </a:path>
              </a:pathLst>
            </a:custGeom>
            <a:solidFill>
              <a:srgbClr val="00AFE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5140452" y="4951476"/>
              <a:ext cx="1172210" cy="177165"/>
            </a:xfrm>
            <a:custGeom>
              <a:avLst/>
              <a:gdLst/>
              <a:ahLst/>
              <a:cxnLst/>
              <a:rect l="l" t="t" r="r" b="b"/>
              <a:pathLst>
                <a:path w="1172210" h="177164">
                  <a:moveTo>
                    <a:pt x="0" y="176784"/>
                  </a:moveTo>
                  <a:lnTo>
                    <a:pt x="1171955" y="176784"/>
                  </a:lnTo>
                  <a:lnTo>
                    <a:pt x="1171955" y="0"/>
                  </a:lnTo>
                  <a:lnTo>
                    <a:pt x="0" y="0"/>
                  </a:lnTo>
                  <a:lnTo>
                    <a:pt x="0" y="176784"/>
                  </a:lnTo>
                  <a:close/>
                </a:path>
              </a:pathLst>
            </a:custGeom>
            <a:ln w="952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4" name="object 44"/>
          <p:cNvSpPr txBox="1"/>
          <p:nvPr/>
        </p:nvSpPr>
        <p:spPr>
          <a:xfrm>
            <a:off x="5283834" y="4928107"/>
            <a:ext cx="88582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5" dirty="0">
                <a:solidFill>
                  <a:srgbClr val="FFFFFF"/>
                </a:solidFill>
                <a:latin typeface="Calibri"/>
                <a:cs typeface="Calibri"/>
              </a:rPr>
              <a:t>К</a:t>
            </a:r>
            <a:r>
              <a:rPr sz="1200" b="1" spc="-75" dirty="0">
                <a:solidFill>
                  <a:srgbClr val="FFFFFF"/>
                </a:solidFill>
                <a:latin typeface="Calibri"/>
                <a:cs typeface="Calibri"/>
              </a:rPr>
              <a:t>Р</a:t>
            </a:r>
            <a:r>
              <a:rPr sz="1200" b="1" spc="-35" dirty="0">
                <a:solidFill>
                  <a:srgbClr val="FFFFFF"/>
                </a:solidFill>
                <a:latin typeface="Calibri"/>
                <a:cs typeface="Calibri"/>
              </a:rPr>
              <a:t>А</a:t>
            </a:r>
            <a:r>
              <a:rPr sz="1200" b="1" spc="-5" dirty="0">
                <a:solidFill>
                  <a:srgbClr val="FFFFFF"/>
                </a:solidFill>
                <a:latin typeface="Calibri"/>
                <a:cs typeface="Calibri"/>
              </a:rPr>
              <a:t>СН</a:t>
            </a:r>
            <a:r>
              <a:rPr sz="1200" b="1" dirty="0">
                <a:solidFill>
                  <a:srgbClr val="FFFFFF"/>
                </a:solidFill>
                <a:latin typeface="Calibri"/>
                <a:cs typeface="Calibri"/>
              </a:rPr>
              <a:t>О</a:t>
            </a:r>
            <a:r>
              <a:rPr sz="1200" b="1" spc="-10" dirty="0">
                <a:solidFill>
                  <a:srgbClr val="FFFFFF"/>
                </a:solidFill>
                <a:latin typeface="Calibri"/>
                <a:cs typeface="Calibri"/>
              </a:rPr>
              <a:t>Я</a:t>
            </a:r>
            <a:r>
              <a:rPr sz="1200" b="1" spc="-5" dirty="0">
                <a:solidFill>
                  <a:srgbClr val="FFFFFF"/>
                </a:solidFill>
                <a:latin typeface="Calibri"/>
                <a:cs typeface="Calibri"/>
              </a:rPr>
              <a:t>РСК</a:t>
            </a:r>
            <a:endParaRPr sz="1200">
              <a:latin typeface="Calibri"/>
              <a:cs typeface="Calibri"/>
            </a:endParaRPr>
          </a:p>
        </p:txBody>
      </p:sp>
      <p:graphicFrame>
        <p:nvGraphicFramePr>
          <p:cNvPr id="45" name="object 45"/>
          <p:cNvGraphicFramePr>
            <a:graphicFrameLocks noGrp="1"/>
          </p:cNvGraphicFramePr>
          <p:nvPr/>
        </p:nvGraphicFramePr>
        <p:xfrm>
          <a:off x="5040248" y="5171440"/>
          <a:ext cx="828675" cy="234187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98780"/>
                <a:gridCol w="429895"/>
              </a:tblGrid>
              <a:tr h="112013">
                <a:tc>
                  <a:txBody>
                    <a:bodyPr/>
                    <a:lstStyle/>
                    <a:p>
                      <a:pPr algn="r">
                        <a:lnSpc>
                          <a:spcPts val="765"/>
                        </a:lnSpc>
                      </a:pPr>
                      <a:r>
                        <a:rPr sz="8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ПРИБ.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7620">
                        <a:lnSpc>
                          <a:spcPts val="770"/>
                        </a:lnSpc>
                      </a:pPr>
                      <a:r>
                        <a:rPr sz="8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ОТПР.  </a:t>
                      </a:r>
                      <a:r>
                        <a:rPr sz="800" spc="15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П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</a:tr>
              <a:tr h="122174">
                <a:tc>
                  <a:txBody>
                    <a:bodyPr/>
                    <a:lstStyle/>
                    <a:p>
                      <a:pPr marR="15240" algn="r">
                        <a:lnSpc>
                          <a:spcPts val="840"/>
                        </a:lnSpc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09:30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9685" marR="21590">
                        <a:lnSpc>
                          <a:spcPts val="840"/>
                        </a:lnSpc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19:00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</a:tr>
            </a:tbl>
          </a:graphicData>
        </a:graphic>
      </p:graphicFrame>
      <p:grpSp>
        <p:nvGrpSpPr>
          <p:cNvPr id="46" name="object 46"/>
          <p:cNvGrpSpPr/>
          <p:nvPr/>
        </p:nvGrpSpPr>
        <p:grpSpPr>
          <a:xfrm>
            <a:off x="5159755" y="5152516"/>
            <a:ext cx="1192530" cy="245110"/>
            <a:chOff x="5159755" y="5152516"/>
            <a:chExt cx="1192530" cy="245110"/>
          </a:xfrm>
        </p:grpSpPr>
        <p:sp>
          <p:nvSpPr>
            <p:cNvPr id="47" name="object 47"/>
            <p:cNvSpPr/>
            <p:nvPr/>
          </p:nvSpPr>
          <p:spPr>
            <a:xfrm>
              <a:off x="5792851" y="5153405"/>
              <a:ext cx="559435" cy="121920"/>
            </a:xfrm>
            <a:custGeom>
              <a:avLst/>
              <a:gdLst/>
              <a:ahLst/>
              <a:cxnLst/>
              <a:rect l="l" t="t" r="r" b="b"/>
              <a:pathLst>
                <a:path w="559435" h="121920">
                  <a:moveTo>
                    <a:pt x="279514" y="0"/>
                  </a:moveTo>
                  <a:lnTo>
                    <a:pt x="0" y="0"/>
                  </a:lnTo>
                  <a:lnTo>
                    <a:pt x="0" y="121920"/>
                  </a:lnTo>
                  <a:lnTo>
                    <a:pt x="279514" y="121920"/>
                  </a:lnTo>
                  <a:lnTo>
                    <a:pt x="279514" y="0"/>
                  </a:lnTo>
                  <a:close/>
                </a:path>
                <a:path w="559435" h="121920">
                  <a:moveTo>
                    <a:pt x="559041" y="0"/>
                  </a:moveTo>
                  <a:lnTo>
                    <a:pt x="279527" y="0"/>
                  </a:lnTo>
                  <a:lnTo>
                    <a:pt x="279527" y="121920"/>
                  </a:lnTo>
                  <a:lnTo>
                    <a:pt x="559041" y="121920"/>
                  </a:lnTo>
                  <a:lnTo>
                    <a:pt x="559041" y="0"/>
                  </a:lnTo>
                  <a:close/>
                </a:path>
              </a:pathLst>
            </a:custGeom>
            <a:solidFill>
              <a:srgbClr val="24275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8"/>
            <p:cNvSpPr/>
            <p:nvPr/>
          </p:nvSpPr>
          <p:spPr>
            <a:xfrm>
              <a:off x="5792851" y="5275338"/>
              <a:ext cx="559435" cy="121920"/>
            </a:xfrm>
            <a:custGeom>
              <a:avLst/>
              <a:gdLst/>
              <a:ahLst/>
              <a:cxnLst/>
              <a:rect l="l" t="t" r="r" b="b"/>
              <a:pathLst>
                <a:path w="559435" h="121920">
                  <a:moveTo>
                    <a:pt x="279514" y="0"/>
                  </a:moveTo>
                  <a:lnTo>
                    <a:pt x="0" y="0"/>
                  </a:lnTo>
                  <a:lnTo>
                    <a:pt x="0" y="121907"/>
                  </a:lnTo>
                  <a:lnTo>
                    <a:pt x="279514" y="121907"/>
                  </a:lnTo>
                  <a:lnTo>
                    <a:pt x="279514" y="0"/>
                  </a:lnTo>
                  <a:close/>
                </a:path>
                <a:path w="559435" h="121920">
                  <a:moveTo>
                    <a:pt x="559041" y="0"/>
                  </a:moveTo>
                  <a:lnTo>
                    <a:pt x="279527" y="0"/>
                  </a:lnTo>
                  <a:lnTo>
                    <a:pt x="279527" y="121907"/>
                  </a:lnTo>
                  <a:lnTo>
                    <a:pt x="559041" y="121907"/>
                  </a:lnTo>
                  <a:lnTo>
                    <a:pt x="55904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9"/>
            <p:cNvSpPr/>
            <p:nvPr/>
          </p:nvSpPr>
          <p:spPr>
            <a:xfrm>
              <a:off x="5159756" y="5152516"/>
              <a:ext cx="555625" cy="121920"/>
            </a:xfrm>
            <a:custGeom>
              <a:avLst/>
              <a:gdLst/>
              <a:ahLst/>
              <a:cxnLst/>
              <a:rect l="l" t="t" r="r" b="b"/>
              <a:pathLst>
                <a:path w="555625" h="121920">
                  <a:moveTo>
                    <a:pt x="555523" y="0"/>
                  </a:moveTo>
                  <a:lnTo>
                    <a:pt x="277774" y="0"/>
                  </a:lnTo>
                  <a:lnTo>
                    <a:pt x="0" y="0"/>
                  </a:lnTo>
                  <a:lnTo>
                    <a:pt x="0" y="121920"/>
                  </a:lnTo>
                  <a:lnTo>
                    <a:pt x="277749" y="121920"/>
                  </a:lnTo>
                  <a:lnTo>
                    <a:pt x="555523" y="121920"/>
                  </a:lnTo>
                  <a:lnTo>
                    <a:pt x="555523" y="0"/>
                  </a:lnTo>
                  <a:close/>
                </a:path>
              </a:pathLst>
            </a:custGeom>
            <a:solidFill>
              <a:srgbClr val="FF3A5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50"/>
            <p:cNvSpPr/>
            <p:nvPr/>
          </p:nvSpPr>
          <p:spPr>
            <a:xfrm>
              <a:off x="5159756" y="5274436"/>
              <a:ext cx="555625" cy="121920"/>
            </a:xfrm>
            <a:custGeom>
              <a:avLst/>
              <a:gdLst/>
              <a:ahLst/>
              <a:cxnLst/>
              <a:rect l="l" t="t" r="r" b="b"/>
              <a:pathLst>
                <a:path w="555625" h="121920">
                  <a:moveTo>
                    <a:pt x="555523" y="0"/>
                  </a:moveTo>
                  <a:lnTo>
                    <a:pt x="277774" y="0"/>
                  </a:lnTo>
                  <a:lnTo>
                    <a:pt x="0" y="0"/>
                  </a:lnTo>
                  <a:lnTo>
                    <a:pt x="0" y="121920"/>
                  </a:lnTo>
                  <a:lnTo>
                    <a:pt x="277749" y="121920"/>
                  </a:lnTo>
                  <a:lnTo>
                    <a:pt x="555523" y="121920"/>
                  </a:lnTo>
                  <a:lnTo>
                    <a:pt x="55552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1" name="object 51"/>
          <p:cNvSpPr txBox="1"/>
          <p:nvPr/>
        </p:nvSpPr>
        <p:spPr>
          <a:xfrm>
            <a:off x="5852452" y="5134102"/>
            <a:ext cx="502920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solidFill>
                  <a:srgbClr val="FFFFFF"/>
                </a:solidFill>
                <a:latin typeface="Calibri"/>
                <a:cs typeface="Calibri"/>
              </a:rPr>
              <a:t>РИБ.</a:t>
            </a:r>
            <a:r>
              <a:rPr sz="800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00" spc="-5" dirty="0">
                <a:solidFill>
                  <a:srgbClr val="FFFFFF"/>
                </a:solidFill>
                <a:latin typeface="Calibri"/>
                <a:cs typeface="Calibri"/>
              </a:rPr>
              <a:t>О</a:t>
            </a:r>
            <a:r>
              <a:rPr sz="800" dirty="0">
                <a:solidFill>
                  <a:srgbClr val="FFFFFF"/>
                </a:solidFill>
                <a:latin typeface="Calibri"/>
                <a:cs typeface="Calibri"/>
              </a:rPr>
              <a:t>ТПР.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52" name="object 52"/>
          <p:cNvSpPr txBox="1"/>
          <p:nvPr/>
        </p:nvSpPr>
        <p:spPr>
          <a:xfrm>
            <a:off x="5802248" y="5256022"/>
            <a:ext cx="539750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latin typeface="Calibri"/>
                <a:cs typeface="Calibri"/>
              </a:rPr>
              <a:t>09:30</a:t>
            </a:r>
            <a:r>
              <a:rPr sz="800" spc="105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19:00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53" name="object 53"/>
          <p:cNvSpPr txBox="1"/>
          <p:nvPr/>
        </p:nvSpPr>
        <p:spPr>
          <a:xfrm>
            <a:off x="9806940" y="6105144"/>
            <a:ext cx="1397635" cy="212090"/>
          </a:xfrm>
          <a:prstGeom prst="rect">
            <a:avLst/>
          </a:prstGeom>
          <a:solidFill>
            <a:srgbClr val="00AFEF"/>
          </a:solidFill>
          <a:ln w="9525">
            <a:solidFill>
              <a:srgbClr val="FFFFFF"/>
            </a:solidFill>
          </a:ln>
        </p:spPr>
        <p:txBody>
          <a:bodyPr vert="horz" wrap="square" lIns="0" tIns="6350" rIns="0" bIns="0" rtlCol="0">
            <a:spAutoFit/>
          </a:bodyPr>
          <a:lstStyle/>
          <a:p>
            <a:pPr marL="196215">
              <a:lnSpc>
                <a:spcPct val="100000"/>
              </a:lnSpc>
              <a:spcBef>
                <a:spcPts val="50"/>
              </a:spcBef>
            </a:pPr>
            <a:r>
              <a:rPr sz="1200" b="1" spc="-5" dirty="0">
                <a:solidFill>
                  <a:srgbClr val="FFFFFF"/>
                </a:solidFill>
                <a:latin typeface="Calibri"/>
                <a:cs typeface="Calibri"/>
              </a:rPr>
              <a:t>ВЛАДИВОСТОК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54" name="object 54"/>
          <p:cNvGrpSpPr/>
          <p:nvPr/>
        </p:nvGrpSpPr>
        <p:grpSpPr>
          <a:xfrm>
            <a:off x="3207829" y="4478845"/>
            <a:ext cx="1204595" cy="184785"/>
            <a:chOff x="3207829" y="4478845"/>
            <a:chExt cx="1204595" cy="184785"/>
          </a:xfrm>
        </p:grpSpPr>
        <p:sp>
          <p:nvSpPr>
            <p:cNvPr id="55" name="object 55"/>
            <p:cNvSpPr/>
            <p:nvPr/>
          </p:nvSpPr>
          <p:spPr>
            <a:xfrm>
              <a:off x="3212592" y="4483608"/>
              <a:ext cx="1195070" cy="175260"/>
            </a:xfrm>
            <a:custGeom>
              <a:avLst/>
              <a:gdLst/>
              <a:ahLst/>
              <a:cxnLst/>
              <a:rect l="l" t="t" r="r" b="b"/>
              <a:pathLst>
                <a:path w="1195070" h="175260">
                  <a:moveTo>
                    <a:pt x="1194816" y="0"/>
                  </a:moveTo>
                  <a:lnTo>
                    <a:pt x="0" y="0"/>
                  </a:lnTo>
                  <a:lnTo>
                    <a:pt x="0" y="175260"/>
                  </a:lnTo>
                  <a:lnTo>
                    <a:pt x="1194816" y="175260"/>
                  </a:lnTo>
                  <a:lnTo>
                    <a:pt x="1194816" y="0"/>
                  </a:lnTo>
                  <a:close/>
                </a:path>
              </a:pathLst>
            </a:custGeom>
            <a:solidFill>
              <a:srgbClr val="00AFE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56"/>
            <p:cNvSpPr/>
            <p:nvPr/>
          </p:nvSpPr>
          <p:spPr>
            <a:xfrm>
              <a:off x="3212592" y="4483608"/>
              <a:ext cx="1195070" cy="175260"/>
            </a:xfrm>
            <a:custGeom>
              <a:avLst/>
              <a:gdLst/>
              <a:ahLst/>
              <a:cxnLst/>
              <a:rect l="l" t="t" r="r" b="b"/>
              <a:pathLst>
                <a:path w="1195070" h="175260">
                  <a:moveTo>
                    <a:pt x="0" y="175260"/>
                  </a:moveTo>
                  <a:lnTo>
                    <a:pt x="1194816" y="175260"/>
                  </a:lnTo>
                  <a:lnTo>
                    <a:pt x="1194816" y="0"/>
                  </a:lnTo>
                  <a:lnTo>
                    <a:pt x="0" y="0"/>
                  </a:lnTo>
                  <a:lnTo>
                    <a:pt x="0" y="175260"/>
                  </a:lnTo>
                  <a:close/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7" name="object 57"/>
          <p:cNvSpPr txBox="1"/>
          <p:nvPr/>
        </p:nvSpPr>
        <p:spPr>
          <a:xfrm>
            <a:off x="3596385" y="4459046"/>
            <a:ext cx="428625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5" dirty="0">
                <a:solidFill>
                  <a:srgbClr val="FFFFFF"/>
                </a:solidFill>
                <a:latin typeface="Calibri"/>
                <a:cs typeface="Calibri"/>
              </a:rPr>
              <a:t>ОМСК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58" name="object 58"/>
          <p:cNvGrpSpPr/>
          <p:nvPr/>
        </p:nvGrpSpPr>
        <p:grpSpPr>
          <a:xfrm>
            <a:off x="3228085" y="4692141"/>
            <a:ext cx="1185545" cy="243840"/>
            <a:chOff x="3228085" y="4692141"/>
            <a:chExt cx="1185545" cy="243840"/>
          </a:xfrm>
        </p:grpSpPr>
        <p:sp>
          <p:nvSpPr>
            <p:cNvPr id="59" name="object 59"/>
            <p:cNvSpPr/>
            <p:nvPr/>
          </p:nvSpPr>
          <p:spPr>
            <a:xfrm>
              <a:off x="3228086" y="4692141"/>
              <a:ext cx="544195" cy="121920"/>
            </a:xfrm>
            <a:custGeom>
              <a:avLst/>
              <a:gdLst/>
              <a:ahLst/>
              <a:cxnLst/>
              <a:rect l="l" t="t" r="r" b="b"/>
              <a:pathLst>
                <a:path w="544195" h="121920">
                  <a:moveTo>
                    <a:pt x="543572" y="0"/>
                  </a:moveTo>
                  <a:lnTo>
                    <a:pt x="271805" y="0"/>
                  </a:lnTo>
                  <a:lnTo>
                    <a:pt x="0" y="0"/>
                  </a:lnTo>
                  <a:lnTo>
                    <a:pt x="0" y="121920"/>
                  </a:lnTo>
                  <a:lnTo>
                    <a:pt x="271780" y="121920"/>
                  </a:lnTo>
                  <a:lnTo>
                    <a:pt x="543572" y="121920"/>
                  </a:lnTo>
                  <a:lnTo>
                    <a:pt x="543572" y="0"/>
                  </a:lnTo>
                  <a:close/>
                </a:path>
              </a:pathLst>
            </a:custGeom>
            <a:solidFill>
              <a:srgbClr val="FF3A5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60"/>
            <p:cNvSpPr/>
            <p:nvPr/>
          </p:nvSpPr>
          <p:spPr>
            <a:xfrm>
              <a:off x="3228086" y="4814061"/>
              <a:ext cx="544195" cy="121920"/>
            </a:xfrm>
            <a:custGeom>
              <a:avLst/>
              <a:gdLst/>
              <a:ahLst/>
              <a:cxnLst/>
              <a:rect l="l" t="t" r="r" b="b"/>
              <a:pathLst>
                <a:path w="544195" h="121920">
                  <a:moveTo>
                    <a:pt x="543572" y="0"/>
                  </a:moveTo>
                  <a:lnTo>
                    <a:pt x="271805" y="0"/>
                  </a:lnTo>
                  <a:lnTo>
                    <a:pt x="0" y="0"/>
                  </a:lnTo>
                  <a:lnTo>
                    <a:pt x="0" y="117602"/>
                  </a:lnTo>
                  <a:lnTo>
                    <a:pt x="271780" y="117602"/>
                  </a:lnTo>
                  <a:lnTo>
                    <a:pt x="271780" y="121920"/>
                  </a:lnTo>
                  <a:lnTo>
                    <a:pt x="543572" y="121920"/>
                  </a:lnTo>
                  <a:lnTo>
                    <a:pt x="543572" y="117602"/>
                  </a:lnTo>
                  <a:lnTo>
                    <a:pt x="54357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61"/>
            <p:cNvSpPr/>
            <p:nvPr/>
          </p:nvSpPr>
          <p:spPr>
            <a:xfrm>
              <a:off x="3854577" y="4698377"/>
              <a:ext cx="558800" cy="121920"/>
            </a:xfrm>
            <a:custGeom>
              <a:avLst/>
              <a:gdLst/>
              <a:ahLst/>
              <a:cxnLst/>
              <a:rect l="l" t="t" r="r" b="b"/>
              <a:pathLst>
                <a:path w="558800" h="121920">
                  <a:moveTo>
                    <a:pt x="279361" y="0"/>
                  </a:moveTo>
                  <a:lnTo>
                    <a:pt x="0" y="0"/>
                  </a:lnTo>
                  <a:lnTo>
                    <a:pt x="0" y="121907"/>
                  </a:lnTo>
                  <a:lnTo>
                    <a:pt x="279361" y="121907"/>
                  </a:lnTo>
                  <a:lnTo>
                    <a:pt x="279361" y="0"/>
                  </a:lnTo>
                  <a:close/>
                </a:path>
                <a:path w="558800" h="121920">
                  <a:moveTo>
                    <a:pt x="558761" y="0"/>
                  </a:moveTo>
                  <a:lnTo>
                    <a:pt x="279400" y="0"/>
                  </a:lnTo>
                  <a:lnTo>
                    <a:pt x="279400" y="121907"/>
                  </a:lnTo>
                  <a:lnTo>
                    <a:pt x="558761" y="121907"/>
                  </a:lnTo>
                  <a:lnTo>
                    <a:pt x="558761" y="0"/>
                  </a:lnTo>
                  <a:close/>
                </a:path>
              </a:pathLst>
            </a:custGeom>
            <a:solidFill>
              <a:srgbClr val="24275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2" name="object 62"/>
          <p:cNvSpPr txBox="1"/>
          <p:nvPr/>
        </p:nvSpPr>
        <p:spPr>
          <a:xfrm>
            <a:off x="3219069" y="4679060"/>
            <a:ext cx="1196975" cy="269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aseline="3472" dirty="0">
                <a:solidFill>
                  <a:srgbClr val="FFFFFF"/>
                </a:solidFill>
                <a:latin typeface="Calibri"/>
                <a:cs typeface="Calibri"/>
              </a:rPr>
              <a:t>ПРИБ.</a:t>
            </a:r>
            <a:r>
              <a:rPr sz="1200" spc="-157" baseline="3472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7" baseline="3472" dirty="0">
                <a:solidFill>
                  <a:srgbClr val="FFFFFF"/>
                </a:solidFill>
                <a:latin typeface="Calibri"/>
                <a:cs typeface="Calibri"/>
              </a:rPr>
              <a:t>О</a:t>
            </a:r>
            <a:r>
              <a:rPr sz="1200" baseline="3472" dirty="0">
                <a:solidFill>
                  <a:srgbClr val="FFFFFF"/>
                </a:solidFill>
                <a:latin typeface="Calibri"/>
                <a:cs typeface="Calibri"/>
              </a:rPr>
              <a:t>ТПР.   </a:t>
            </a:r>
            <a:r>
              <a:rPr sz="1200" spc="52" baseline="3472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FFFFFF"/>
                </a:solidFill>
                <a:latin typeface="Calibri"/>
                <a:cs typeface="Calibri"/>
              </a:rPr>
              <a:t>ПРИБ.</a:t>
            </a:r>
            <a:r>
              <a:rPr sz="800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00" spc="-5" dirty="0">
                <a:solidFill>
                  <a:srgbClr val="FFFFFF"/>
                </a:solidFill>
                <a:latin typeface="Calibri"/>
                <a:cs typeface="Calibri"/>
              </a:rPr>
              <a:t>О</a:t>
            </a:r>
            <a:r>
              <a:rPr sz="800" dirty="0">
                <a:solidFill>
                  <a:srgbClr val="FFFFFF"/>
                </a:solidFill>
                <a:latin typeface="Calibri"/>
                <a:cs typeface="Calibri"/>
              </a:rPr>
              <a:t>ТПР.</a:t>
            </a:r>
            <a:endParaRPr sz="800">
              <a:latin typeface="Calibri"/>
              <a:cs typeface="Calibri"/>
            </a:endParaRPr>
          </a:p>
          <a:p>
            <a:pPr marL="27305">
              <a:lnSpc>
                <a:spcPct val="100000"/>
              </a:lnSpc>
              <a:spcBef>
                <a:spcPts val="5"/>
              </a:spcBef>
            </a:pPr>
            <a:r>
              <a:rPr sz="1200" baseline="3472" dirty="0">
                <a:latin typeface="Calibri"/>
                <a:cs typeface="Calibri"/>
              </a:rPr>
              <a:t>09:30</a:t>
            </a:r>
            <a:r>
              <a:rPr sz="1200" spc="187" baseline="3472" dirty="0">
                <a:latin typeface="Calibri"/>
                <a:cs typeface="Calibri"/>
              </a:rPr>
              <a:t> </a:t>
            </a:r>
            <a:r>
              <a:rPr sz="1200" baseline="3472" dirty="0">
                <a:latin typeface="Calibri"/>
                <a:cs typeface="Calibri"/>
              </a:rPr>
              <a:t>19:00    </a:t>
            </a:r>
            <a:r>
              <a:rPr sz="1200" spc="104" baseline="3472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09:30</a:t>
            </a:r>
            <a:r>
              <a:rPr sz="800" spc="9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19:00</a:t>
            </a:r>
            <a:endParaRPr sz="800">
              <a:latin typeface="Calibri"/>
              <a:cs typeface="Calibri"/>
            </a:endParaRPr>
          </a:p>
        </p:txBody>
      </p:sp>
      <p:grpSp>
        <p:nvGrpSpPr>
          <p:cNvPr id="63" name="object 63"/>
          <p:cNvGrpSpPr/>
          <p:nvPr/>
        </p:nvGrpSpPr>
        <p:grpSpPr>
          <a:xfrm>
            <a:off x="6002845" y="5638609"/>
            <a:ext cx="1137285" cy="206375"/>
            <a:chOff x="6002845" y="5638609"/>
            <a:chExt cx="1137285" cy="206375"/>
          </a:xfrm>
        </p:grpSpPr>
        <p:sp>
          <p:nvSpPr>
            <p:cNvPr id="64" name="object 64"/>
            <p:cNvSpPr/>
            <p:nvPr/>
          </p:nvSpPr>
          <p:spPr>
            <a:xfrm>
              <a:off x="6007608" y="5643371"/>
              <a:ext cx="1127760" cy="196850"/>
            </a:xfrm>
            <a:custGeom>
              <a:avLst/>
              <a:gdLst/>
              <a:ahLst/>
              <a:cxnLst/>
              <a:rect l="l" t="t" r="r" b="b"/>
              <a:pathLst>
                <a:path w="1127759" h="196850">
                  <a:moveTo>
                    <a:pt x="1127760" y="0"/>
                  </a:moveTo>
                  <a:lnTo>
                    <a:pt x="0" y="0"/>
                  </a:lnTo>
                  <a:lnTo>
                    <a:pt x="0" y="196595"/>
                  </a:lnTo>
                  <a:lnTo>
                    <a:pt x="1127760" y="196595"/>
                  </a:lnTo>
                  <a:lnTo>
                    <a:pt x="1127760" y="0"/>
                  </a:lnTo>
                  <a:close/>
                </a:path>
              </a:pathLst>
            </a:custGeom>
            <a:solidFill>
              <a:srgbClr val="00AFE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" name="object 65"/>
            <p:cNvSpPr/>
            <p:nvPr/>
          </p:nvSpPr>
          <p:spPr>
            <a:xfrm>
              <a:off x="6007608" y="5643371"/>
              <a:ext cx="1127760" cy="196850"/>
            </a:xfrm>
            <a:custGeom>
              <a:avLst/>
              <a:gdLst/>
              <a:ahLst/>
              <a:cxnLst/>
              <a:rect l="l" t="t" r="r" b="b"/>
              <a:pathLst>
                <a:path w="1127759" h="196850">
                  <a:moveTo>
                    <a:pt x="0" y="196595"/>
                  </a:moveTo>
                  <a:lnTo>
                    <a:pt x="1127760" y="196595"/>
                  </a:lnTo>
                  <a:lnTo>
                    <a:pt x="1127760" y="0"/>
                  </a:lnTo>
                  <a:lnTo>
                    <a:pt x="0" y="0"/>
                  </a:lnTo>
                  <a:lnTo>
                    <a:pt x="0" y="196595"/>
                  </a:lnTo>
                  <a:close/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6" name="object 66"/>
          <p:cNvSpPr txBox="1"/>
          <p:nvPr/>
        </p:nvSpPr>
        <p:spPr>
          <a:xfrm>
            <a:off x="6089141" y="5629452"/>
            <a:ext cx="9652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5" dirty="0">
                <a:solidFill>
                  <a:srgbClr val="FFFFFF"/>
                </a:solidFill>
                <a:latin typeface="Calibri"/>
                <a:cs typeface="Calibri"/>
              </a:rPr>
              <a:t>ПОРТ</a:t>
            </a:r>
            <a:r>
              <a:rPr sz="1200" b="1" spc="-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spc="-5" dirty="0">
                <a:solidFill>
                  <a:srgbClr val="FFFFFF"/>
                </a:solidFill>
                <a:latin typeface="Calibri"/>
                <a:cs typeface="Calibri"/>
              </a:rPr>
              <a:t>БАЙКАЛ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67" name="object 67"/>
          <p:cNvGrpSpPr/>
          <p:nvPr/>
        </p:nvGrpSpPr>
        <p:grpSpPr>
          <a:xfrm>
            <a:off x="6013830" y="5861989"/>
            <a:ext cx="544830" cy="243840"/>
            <a:chOff x="6013830" y="5861989"/>
            <a:chExt cx="544830" cy="243840"/>
          </a:xfrm>
        </p:grpSpPr>
        <p:sp>
          <p:nvSpPr>
            <p:cNvPr id="68" name="object 68"/>
            <p:cNvSpPr/>
            <p:nvPr/>
          </p:nvSpPr>
          <p:spPr>
            <a:xfrm>
              <a:off x="6013831" y="5862002"/>
              <a:ext cx="544830" cy="121920"/>
            </a:xfrm>
            <a:custGeom>
              <a:avLst/>
              <a:gdLst/>
              <a:ahLst/>
              <a:cxnLst/>
              <a:rect l="l" t="t" r="r" b="b"/>
              <a:pathLst>
                <a:path w="544829" h="121920">
                  <a:moveTo>
                    <a:pt x="544626" y="0"/>
                  </a:moveTo>
                  <a:lnTo>
                    <a:pt x="272338" y="0"/>
                  </a:lnTo>
                  <a:lnTo>
                    <a:pt x="0" y="0"/>
                  </a:lnTo>
                  <a:lnTo>
                    <a:pt x="0" y="121907"/>
                  </a:lnTo>
                  <a:lnTo>
                    <a:pt x="272288" y="121907"/>
                  </a:lnTo>
                  <a:lnTo>
                    <a:pt x="544626" y="121907"/>
                  </a:lnTo>
                  <a:lnTo>
                    <a:pt x="544626" y="0"/>
                  </a:lnTo>
                  <a:close/>
                </a:path>
              </a:pathLst>
            </a:custGeom>
            <a:solidFill>
              <a:srgbClr val="FF3A5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69"/>
            <p:cNvSpPr/>
            <p:nvPr/>
          </p:nvSpPr>
          <p:spPr>
            <a:xfrm>
              <a:off x="6013831" y="5983909"/>
              <a:ext cx="544830" cy="121920"/>
            </a:xfrm>
            <a:custGeom>
              <a:avLst/>
              <a:gdLst/>
              <a:ahLst/>
              <a:cxnLst/>
              <a:rect l="l" t="t" r="r" b="b"/>
              <a:pathLst>
                <a:path w="544829" h="121920">
                  <a:moveTo>
                    <a:pt x="544626" y="0"/>
                  </a:moveTo>
                  <a:lnTo>
                    <a:pt x="272338" y="0"/>
                  </a:lnTo>
                  <a:lnTo>
                    <a:pt x="0" y="0"/>
                  </a:lnTo>
                  <a:lnTo>
                    <a:pt x="0" y="121920"/>
                  </a:lnTo>
                  <a:lnTo>
                    <a:pt x="272288" y="121920"/>
                  </a:lnTo>
                  <a:lnTo>
                    <a:pt x="544626" y="121920"/>
                  </a:lnTo>
                  <a:lnTo>
                    <a:pt x="54462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0" name="object 70"/>
          <p:cNvSpPr txBox="1"/>
          <p:nvPr/>
        </p:nvSpPr>
        <p:spPr>
          <a:xfrm>
            <a:off x="6005576" y="5842812"/>
            <a:ext cx="559435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solidFill>
                  <a:srgbClr val="FFFFFF"/>
                </a:solidFill>
                <a:latin typeface="Calibri"/>
                <a:cs typeface="Calibri"/>
              </a:rPr>
              <a:t>ПРИБ.</a:t>
            </a:r>
            <a:r>
              <a:rPr sz="800" spc="-1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00" spc="-5" dirty="0">
                <a:solidFill>
                  <a:srgbClr val="FFFFFF"/>
                </a:solidFill>
                <a:latin typeface="Calibri"/>
                <a:cs typeface="Calibri"/>
              </a:rPr>
              <a:t>О</a:t>
            </a:r>
            <a:r>
              <a:rPr sz="800" dirty="0">
                <a:solidFill>
                  <a:srgbClr val="FFFFFF"/>
                </a:solidFill>
                <a:latin typeface="Calibri"/>
                <a:cs typeface="Calibri"/>
              </a:rPr>
              <a:t>ТПР.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71" name="object 71"/>
          <p:cNvSpPr txBox="1"/>
          <p:nvPr/>
        </p:nvSpPr>
        <p:spPr>
          <a:xfrm>
            <a:off x="6020561" y="5964732"/>
            <a:ext cx="532765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latin typeface="Calibri"/>
                <a:cs typeface="Calibri"/>
              </a:rPr>
              <a:t>09:30</a:t>
            </a:r>
            <a:r>
              <a:rPr sz="800" spc="55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19:00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72" name="object 72"/>
          <p:cNvSpPr txBox="1"/>
          <p:nvPr/>
        </p:nvSpPr>
        <p:spPr>
          <a:xfrm>
            <a:off x="6632702" y="5868657"/>
            <a:ext cx="535305" cy="121920"/>
          </a:xfrm>
          <a:prstGeom prst="rect">
            <a:avLst/>
          </a:prstGeom>
          <a:solidFill>
            <a:srgbClr val="242753"/>
          </a:solidFill>
        </p:spPr>
        <p:txBody>
          <a:bodyPr vert="horz" wrap="square" lIns="0" tIns="0" rIns="0" bIns="0" rtlCol="0">
            <a:spAutoFit/>
          </a:bodyPr>
          <a:lstStyle/>
          <a:p>
            <a:pPr marL="1270">
              <a:lnSpc>
                <a:spcPts val="915"/>
              </a:lnSpc>
            </a:pPr>
            <a:r>
              <a:rPr sz="800" spc="-5" dirty="0">
                <a:solidFill>
                  <a:srgbClr val="FFFFFF"/>
                </a:solidFill>
                <a:latin typeface="Calibri"/>
                <a:cs typeface="Calibri"/>
              </a:rPr>
              <a:t>ПРИБ.ОТПР.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73" name="object 73"/>
          <p:cNvSpPr txBox="1"/>
          <p:nvPr/>
        </p:nvSpPr>
        <p:spPr>
          <a:xfrm>
            <a:off x="6633464" y="5971438"/>
            <a:ext cx="521334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latin typeface="Calibri"/>
                <a:cs typeface="Calibri"/>
              </a:rPr>
              <a:t>09:30</a:t>
            </a:r>
            <a:r>
              <a:rPr sz="800" spc="-3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19:00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74" name="object 74"/>
          <p:cNvSpPr txBox="1"/>
          <p:nvPr/>
        </p:nvSpPr>
        <p:spPr>
          <a:xfrm>
            <a:off x="6409944" y="934211"/>
            <a:ext cx="5255260" cy="2832100"/>
          </a:xfrm>
          <a:prstGeom prst="rect">
            <a:avLst/>
          </a:prstGeom>
          <a:solidFill>
            <a:srgbClr val="FFFFFF">
              <a:alpha val="74900"/>
            </a:srgbClr>
          </a:solidFill>
        </p:spPr>
        <p:txBody>
          <a:bodyPr vert="horz" wrap="square" lIns="0" tIns="40640" rIns="0" bIns="0" rtlCol="0">
            <a:spAutoFit/>
          </a:bodyPr>
          <a:lstStyle/>
          <a:p>
            <a:pPr marL="92075">
              <a:lnSpc>
                <a:spcPct val="100000"/>
              </a:lnSpc>
              <a:spcBef>
                <a:spcPts val="320"/>
              </a:spcBef>
            </a:pPr>
            <a:r>
              <a:rPr sz="1200" b="1" spc="-5" dirty="0">
                <a:solidFill>
                  <a:srgbClr val="FF3A56"/>
                </a:solidFill>
                <a:latin typeface="Arial"/>
                <a:cs typeface="Arial"/>
              </a:rPr>
              <a:t>Организация перевозки</a:t>
            </a:r>
            <a:r>
              <a:rPr sz="1200" b="1" spc="-15" dirty="0">
                <a:solidFill>
                  <a:srgbClr val="FF3A56"/>
                </a:solidFill>
                <a:latin typeface="Arial"/>
                <a:cs typeface="Arial"/>
              </a:rPr>
              <a:t> </a:t>
            </a:r>
            <a:r>
              <a:rPr sz="1200" b="1" spc="-10" dirty="0">
                <a:solidFill>
                  <a:srgbClr val="FF3A56"/>
                </a:solidFill>
                <a:latin typeface="Arial"/>
                <a:cs typeface="Arial"/>
              </a:rPr>
              <a:t>детей</a:t>
            </a:r>
            <a:r>
              <a:rPr sz="1200" b="1" spc="-15" dirty="0">
                <a:solidFill>
                  <a:srgbClr val="FF3A56"/>
                </a:solidFill>
                <a:latin typeface="Arial"/>
                <a:cs typeface="Arial"/>
              </a:rPr>
              <a:t> круизным</a:t>
            </a:r>
            <a:r>
              <a:rPr sz="1200" b="1" spc="35" dirty="0">
                <a:solidFill>
                  <a:srgbClr val="FF3A56"/>
                </a:solidFill>
                <a:latin typeface="Arial"/>
                <a:cs typeface="Arial"/>
              </a:rPr>
              <a:t> </a:t>
            </a:r>
            <a:r>
              <a:rPr sz="1200" b="1" spc="-5" dirty="0">
                <a:solidFill>
                  <a:srgbClr val="FF3A56"/>
                </a:solidFill>
                <a:latin typeface="Arial"/>
                <a:cs typeface="Arial"/>
              </a:rPr>
              <a:t>поездом</a:t>
            </a:r>
            <a:endParaRPr sz="12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1100" dirty="0">
              <a:latin typeface="Arial"/>
              <a:cs typeface="Arial"/>
            </a:endParaRPr>
          </a:p>
          <a:p>
            <a:pPr marL="378460" marR="358140" indent="-287020">
              <a:lnSpc>
                <a:spcPct val="100000"/>
              </a:lnSpc>
              <a:buClr>
                <a:srgbClr val="000000"/>
              </a:buClr>
              <a:buSzPct val="110000"/>
              <a:buChar char="•"/>
              <a:tabLst>
                <a:tab pos="378460" algn="l"/>
                <a:tab pos="379095" algn="l"/>
              </a:tabLst>
            </a:pPr>
            <a:r>
              <a:rPr sz="1000" spc="-10" dirty="0">
                <a:solidFill>
                  <a:srgbClr val="242753"/>
                </a:solidFill>
                <a:latin typeface="Arial"/>
                <a:cs typeface="Arial"/>
              </a:rPr>
              <a:t>Маршрут</a:t>
            </a:r>
            <a:r>
              <a:rPr sz="1000" spc="35" dirty="0">
                <a:solidFill>
                  <a:srgbClr val="242753"/>
                </a:solidFill>
                <a:latin typeface="Arial"/>
                <a:cs typeface="Arial"/>
              </a:rPr>
              <a:t> </a:t>
            </a:r>
            <a:r>
              <a:rPr sz="1000" b="1" dirty="0">
                <a:solidFill>
                  <a:srgbClr val="242753"/>
                </a:solidFill>
                <a:latin typeface="Arial"/>
                <a:cs typeface="Arial"/>
              </a:rPr>
              <a:t>Москва</a:t>
            </a:r>
            <a:r>
              <a:rPr sz="1000" b="1" spc="-25" dirty="0">
                <a:solidFill>
                  <a:srgbClr val="242753"/>
                </a:solidFill>
                <a:latin typeface="Arial"/>
                <a:cs typeface="Arial"/>
              </a:rPr>
              <a:t> </a:t>
            </a:r>
            <a:r>
              <a:rPr sz="1000" b="1" spc="-5" dirty="0">
                <a:solidFill>
                  <a:srgbClr val="242753"/>
                </a:solidFill>
                <a:latin typeface="Arial"/>
                <a:cs typeface="Arial"/>
              </a:rPr>
              <a:t>– Нижний</a:t>
            </a:r>
            <a:r>
              <a:rPr sz="1000" b="1" dirty="0">
                <a:solidFill>
                  <a:srgbClr val="242753"/>
                </a:solidFill>
                <a:latin typeface="Arial"/>
                <a:cs typeface="Arial"/>
              </a:rPr>
              <a:t> </a:t>
            </a:r>
            <a:r>
              <a:rPr sz="1000" b="1" spc="-5" dirty="0">
                <a:solidFill>
                  <a:srgbClr val="242753"/>
                </a:solidFill>
                <a:latin typeface="Arial"/>
                <a:cs typeface="Arial"/>
              </a:rPr>
              <a:t>Новгород</a:t>
            </a:r>
            <a:r>
              <a:rPr sz="1000" b="1" spc="10" dirty="0">
                <a:solidFill>
                  <a:srgbClr val="242753"/>
                </a:solidFill>
                <a:latin typeface="Arial"/>
                <a:cs typeface="Arial"/>
              </a:rPr>
              <a:t> </a:t>
            </a:r>
            <a:r>
              <a:rPr sz="1000" b="1" spc="-5" dirty="0">
                <a:solidFill>
                  <a:srgbClr val="242753"/>
                </a:solidFill>
                <a:latin typeface="Arial"/>
                <a:cs typeface="Arial"/>
              </a:rPr>
              <a:t>– </a:t>
            </a:r>
            <a:r>
              <a:rPr sz="1000" b="1" spc="-10" dirty="0">
                <a:solidFill>
                  <a:srgbClr val="242753"/>
                </a:solidFill>
                <a:latin typeface="Arial"/>
                <a:cs typeface="Arial"/>
              </a:rPr>
              <a:t>Казань</a:t>
            </a:r>
            <a:r>
              <a:rPr sz="1000" b="1" spc="-5" dirty="0">
                <a:solidFill>
                  <a:srgbClr val="242753"/>
                </a:solidFill>
                <a:latin typeface="Arial"/>
                <a:cs typeface="Arial"/>
              </a:rPr>
              <a:t> –</a:t>
            </a:r>
            <a:r>
              <a:rPr sz="1000" b="1" dirty="0">
                <a:solidFill>
                  <a:srgbClr val="242753"/>
                </a:solidFill>
                <a:latin typeface="Arial"/>
                <a:cs typeface="Arial"/>
              </a:rPr>
              <a:t> </a:t>
            </a:r>
            <a:r>
              <a:rPr sz="1000" b="1" spc="-10" dirty="0">
                <a:solidFill>
                  <a:srgbClr val="242753"/>
                </a:solidFill>
                <a:latin typeface="Arial"/>
                <a:cs typeface="Arial"/>
              </a:rPr>
              <a:t>Екатеринбург</a:t>
            </a:r>
            <a:r>
              <a:rPr sz="1000" b="1" spc="10" dirty="0">
                <a:solidFill>
                  <a:srgbClr val="242753"/>
                </a:solidFill>
                <a:latin typeface="Arial"/>
                <a:cs typeface="Arial"/>
              </a:rPr>
              <a:t> </a:t>
            </a:r>
            <a:r>
              <a:rPr sz="1000" b="1" spc="-5" dirty="0">
                <a:solidFill>
                  <a:srgbClr val="242753"/>
                </a:solidFill>
                <a:latin typeface="Arial"/>
                <a:cs typeface="Arial"/>
              </a:rPr>
              <a:t>– </a:t>
            </a:r>
            <a:r>
              <a:rPr sz="1000" b="1" spc="-10" dirty="0">
                <a:solidFill>
                  <a:srgbClr val="242753"/>
                </a:solidFill>
                <a:latin typeface="Arial"/>
                <a:cs typeface="Arial"/>
              </a:rPr>
              <a:t>Омск </a:t>
            </a:r>
            <a:r>
              <a:rPr sz="1000" b="1" spc="-5" dirty="0">
                <a:solidFill>
                  <a:srgbClr val="242753"/>
                </a:solidFill>
                <a:latin typeface="Arial"/>
                <a:cs typeface="Arial"/>
              </a:rPr>
              <a:t>– </a:t>
            </a:r>
            <a:r>
              <a:rPr sz="1000" b="1" dirty="0">
                <a:solidFill>
                  <a:srgbClr val="242753"/>
                </a:solidFill>
                <a:latin typeface="Arial"/>
                <a:cs typeface="Arial"/>
              </a:rPr>
              <a:t> </a:t>
            </a:r>
            <a:r>
              <a:rPr sz="1000" b="1" spc="-5" dirty="0">
                <a:solidFill>
                  <a:srgbClr val="242753"/>
                </a:solidFill>
                <a:latin typeface="Arial"/>
                <a:cs typeface="Arial"/>
              </a:rPr>
              <a:t>Новосибирск</a:t>
            </a:r>
            <a:r>
              <a:rPr sz="1000" b="1" dirty="0">
                <a:solidFill>
                  <a:srgbClr val="242753"/>
                </a:solidFill>
                <a:latin typeface="Arial"/>
                <a:cs typeface="Arial"/>
              </a:rPr>
              <a:t> </a:t>
            </a:r>
            <a:r>
              <a:rPr sz="1000" b="1" spc="-5" dirty="0">
                <a:solidFill>
                  <a:srgbClr val="242753"/>
                </a:solidFill>
                <a:latin typeface="Arial"/>
                <a:cs typeface="Arial"/>
              </a:rPr>
              <a:t>– Красноярск</a:t>
            </a:r>
            <a:r>
              <a:rPr sz="1000" b="1" spc="5" dirty="0">
                <a:solidFill>
                  <a:srgbClr val="242753"/>
                </a:solidFill>
                <a:latin typeface="Arial"/>
                <a:cs typeface="Arial"/>
              </a:rPr>
              <a:t> </a:t>
            </a:r>
            <a:r>
              <a:rPr sz="1000" b="1" spc="-5" dirty="0">
                <a:solidFill>
                  <a:srgbClr val="242753"/>
                </a:solidFill>
                <a:latin typeface="Arial"/>
                <a:cs typeface="Arial"/>
              </a:rPr>
              <a:t>–</a:t>
            </a:r>
            <a:r>
              <a:rPr sz="1000" b="1" dirty="0">
                <a:solidFill>
                  <a:srgbClr val="242753"/>
                </a:solidFill>
                <a:latin typeface="Arial"/>
                <a:cs typeface="Arial"/>
              </a:rPr>
              <a:t> </a:t>
            </a:r>
            <a:r>
              <a:rPr sz="1000" b="1" spc="-5" dirty="0">
                <a:solidFill>
                  <a:srgbClr val="242753"/>
                </a:solidFill>
                <a:latin typeface="Arial"/>
                <a:cs typeface="Arial"/>
              </a:rPr>
              <a:t>Порт</a:t>
            </a:r>
            <a:r>
              <a:rPr sz="1000" b="1" dirty="0">
                <a:solidFill>
                  <a:srgbClr val="242753"/>
                </a:solidFill>
                <a:latin typeface="Arial"/>
                <a:cs typeface="Arial"/>
              </a:rPr>
              <a:t> </a:t>
            </a:r>
            <a:r>
              <a:rPr sz="1000" b="1" spc="-5" dirty="0">
                <a:solidFill>
                  <a:srgbClr val="242753"/>
                </a:solidFill>
                <a:latin typeface="Arial"/>
                <a:cs typeface="Arial"/>
              </a:rPr>
              <a:t>Байкал</a:t>
            </a:r>
            <a:r>
              <a:rPr sz="1000" b="1" spc="5" dirty="0">
                <a:solidFill>
                  <a:srgbClr val="242753"/>
                </a:solidFill>
                <a:latin typeface="Arial"/>
                <a:cs typeface="Arial"/>
              </a:rPr>
              <a:t> </a:t>
            </a:r>
            <a:r>
              <a:rPr sz="1000" b="1" spc="-5" dirty="0">
                <a:solidFill>
                  <a:srgbClr val="242753"/>
                </a:solidFill>
                <a:latin typeface="Arial"/>
                <a:cs typeface="Arial"/>
              </a:rPr>
              <a:t>–</a:t>
            </a:r>
            <a:r>
              <a:rPr sz="1000" b="1" spc="-20" dirty="0">
                <a:solidFill>
                  <a:srgbClr val="242753"/>
                </a:solidFill>
                <a:latin typeface="Arial"/>
                <a:cs typeface="Arial"/>
              </a:rPr>
              <a:t> </a:t>
            </a:r>
            <a:r>
              <a:rPr sz="1000" b="1" spc="-10" dirty="0">
                <a:solidFill>
                  <a:srgbClr val="242753"/>
                </a:solidFill>
                <a:latin typeface="Arial"/>
                <a:cs typeface="Arial"/>
              </a:rPr>
              <a:t>Иркутск</a:t>
            </a:r>
            <a:r>
              <a:rPr sz="1000" b="1" spc="20" dirty="0">
                <a:solidFill>
                  <a:srgbClr val="242753"/>
                </a:solidFill>
                <a:latin typeface="Arial"/>
                <a:cs typeface="Arial"/>
              </a:rPr>
              <a:t> </a:t>
            </a:r>
            <a:r>
              <a:rPr sz="1000" b="1" spc="-5" dirty="0">
                <a:solidFill>
                  <a:srgbClr val="242753"/>
                </a:solidFill>
                <a:latin typeface="Arial"/>
                <a:cs typeface="Arial"/>
              </a:rPr>
              <a:t>– </a:t>
            </a:r>
            <a:r>
              <a:rPr sz="1000" b="1" spc="-10" dirty="0">
                <a:solidFill>
                  <a:srgbClr val="242753"/>
                </a:solidFill>
                <a:latin typeface="Arial"/>
                <a:cs typeface="Arial"/>
              </a:rPr>
              <a:t>Чита</a:t>
            </a:r>
            <a:r>
              <a:rPr sz="1000" b="1" spc="10" dirty="0">
                <a:solidFill>
                  <a:srgbClr val="242753"/>
                </a:solidFill>
                <a:latin typeface="Arial"/>
                <a:cs typeface="Arial"/>
              </a:rPr>
              <a:t> </a:t>
            </a:r>
            <a:r>
              <a:rPr sz="1000" b="1" spc="-5" dirty="0">
                <a:solidFill>
                  <a:srgbClr val="242753"/>
                </a:solidFill>
                <a:latin typeface="Arial"/>
                <a:cs typeface="Arial"/>
              </a:rPr>
              <a:t>– </a:t>
            </a:r>
            <a:r>
              <a:rPr sz="1000" b="1" spc="-10" dirty="0">
                <a:solidFill>
                  <a:srgbClr val="242753"/>
                </a:solidFill>
                <a:latin typeface="Arial"/>
                <a:cs typeface="Arial"/>
              </a:rPr>
              <a:t>Ледяная</a:t>
            </a:r>
            <a:r>
              <a:rPr sz="1000" b="1" spc="20" dirty="0">
                <a:solidFill>
                  <a:srgbClr val="242753"/>
                </a:solidFill>
                <a:latin typeface="Arial"/>
                <a:cs typeface="Arial"/>
              </a:rPr>
              <a:t> </a:t>
            </a:r>
            <a:r>
              <a:rPr sz="1000" b="1" spc="-5" dirty="0">
                <a:solidFill>
                  <a:srgbClr val="242753"/>
                </a:solidFill>
                <a:latin typeface="Arial"/>
                <a:cs typeface="Arial"/>
              </a:rPr>
              <a:t>– </a:t>
            </a:r>
            <a:r>
              <a:rPr sz="1000" b="1" spc="-265" dirty="0">
                <a:solidFill>
                  <a:srgbClr val="242753"/>
                </a:solidFill>
                <a:latin typeface="Arial"/>
                <a:cs typeface="Arial"/>
              </a:rPr>
              <a:t> </a:t>
            </a:r>
            <a:r>
              <a:rPr sz="1000" b="1" spc="-10" dirty="0">
                <a:solidFill>
                  <a:srgbClr val="242753"/>
                </a:solidFill>
                <a:latin typeface="Arial"/>
                <a:cs typeface="Arial"/>
              </a:rPr>
              <a:t>Хабаровск</a:t>
            </a:r>
            <a:r>
              <a:rPr sz="1000" b="1" spc="-15" dirty="0">
                <a:solidFill>
                  <a:srgbClr val="242753"/>
                </a:solidFill>
                <a:latin typeface="Arial"/>
                <a:cs typeface="Arial"/>
              </a:rPr>
              <a:t> </a:t>
            </a:r>
            <a:r>
              <a:rPr sz="1000" b="1" spc="-5" dirty="0">
                <a:solidFill>
                  <a:srgbClr val="242753"/>
                </a:solidFill>
                <a:latin typeface="Arial"/>
                <a:cs typeface="Arial"/>
              </a:rPr>
              <a:t>– </a:t>
            </a:r>
            <a:r>
              <a:rPr sz="1000" b="1" spc="-10" dirty="0">
                <a:solidFill>
                  <a:srgbClr val="242753"/>
                </a:solidFill>
                <a:latin typeface="Arial"/>
                <a:cs typeface="Arial"/>
              </a:rPr>
              <a:t>Владивосток.</a:t>
            </a:r>
            <a:endParaRPr sz="1000" dirty="0">
              <a:latin typeface="Arial"/>
              <a:cs typeface="Arial"/>
            </a:endParaRPr>
          </a:p>
          <a:p>
            <a:pPr marL="378460" indent="-287020">
              <a:lnSpc>
                <a:spcPct val="100000"/>
              </a:lnSpc>
              <a:buClr>
                <a:srgbClr val="000000"/>
              </a:buClr>
              <a:buSzPct val="110000"/>
              <a:buChar char="•"/>
              <a:tabLst>
                <a:tab pos="378460" algn="l"/>
                <a:tab pos="379095" algn="l"/>
              </a:tabLst>
            </a:pPr>
            <a:r>
              <a:rPr sz="1000" spc="-10" dirty="0">
                <a:solidFill>
                  <a:srgbClr val="242753"/>
                </a:solidFill>
                <a:latin typeface="Arial"/>
                <a:cs typeface="Arial"/>
              </a:rPr>
              <a:t>Период поездки:</a:t>
            </a:r>
            <a:endParaRPr sz="1000" dirty="0">
              <a:latin typeface="Arial"/>
              <a:cs typeface="Arial"/>
            </a:endParaRPr>
          </a:p>
          <a:p>
            <a:pPr marL="379730" marR="231775" algn="just">
              <a:lnSpc>
                <a:spcPct val="100000"/>
              </a:lnSpc>
            </a:pPr>
            <a:r>
              <a:rPr sz="1000" b="1" spc="-5" dirty="0">
                <a:solidFill>
                  <a:srgbClr val="FF3A56"/>
                </a:solidFill>
                <a:latin typeface="Arial"/>
                <a:cs typeface="Arial"/>
              </a:rPr>
              <a:t>первая </a:t>
            </a:r>
            <a:r>
              <a:rPr sz="1000" b="1" spc="-10" dirty="0">
                <a:solidFill>
                  <a:srgbClr val="FF3A56"/>
                </a:solidFill>
                <a:latin typeface="Arial"/>
                <a:cs typeface="Arial"/>
              </a:rPr>
              <a:t>группа </a:t>
            </a:r>
            <a:r>
              <a:rPr sz="1000" b="1" spc="-5" dirty="0">
                <a:solidFill>
                  <a:srgbClr val="FF3A56"/>
                </a:solidFill>
                <a:latin typeface="Arial"/>
                <a:cs typeface="Arial"/>
              </a:rPr>
              <a:t>отправлением из Москвы </a:t>
            </a:r>
            <a:r>
              <a:rPr sz="1000" spc="-5" dirty="0">
                <a:solidFill>
                  <a:srgbClr val="242753"/>
                </a:solidFill>
                <a:latin typeface="Arial"/>
                <a:cs typeface="Arial"/>
              </a:rPr>
              <a:t>с 06.09. по 20.09.2021 г. (15 </a:t>
            </a:r>
            <a:r>
              <a:rPr sz="1000" spc="-10" dirty="0">
                <a:solidFill>
                  <a:srgbClr val="242753"/>
                </a:solidFill>
                <a:latin typeface="Arial"/>
                <a:cs typeface="Arial"/>
              </a:rPr>
              <a:t>суток), </a:t>
            </a:r>
            <a:r>
              <a:rPr sz="1000" spc="-265" dirty="0">
                <a:solidFill>
                  <a:srgbClr val="242753"/>
                </a:solidFill>
                <a:latin typeface="Arial"/>
                <a:cs typeface="Arial"/>
              </a:rPr>
              <a:t> </a:t>
            </a:r>
            <a:r>
              <a:rPr sz="1000" b="1" spc="-5" dirty="0">
                <a:solidFill>
                  <a:srgbClr val="FF3A56"/>
                </a:solidFill>
                <a:latin typeface="Arial"/>
                <a:cs typeface="Arial"/>
              </a:rPr>
              <a:t>вторая </a:t>
            </a:r>
            <a:r>
              <a:rPr sz="1000" b="1" spc="-10" dirty="0">
                <a:solidFill>
                  <a:srgbClr val="FF3A56"/>
                </a:solidFill>
                <a:latin typeface="Arial"/>
                <a:cs typeface="Arial"/>
              </a:rPr>
              <a:t>группа </a:t>
            </a:r>
            <a:r>
              <a:rPr sz="1000" b="1" spc="-5" dirty="0">
                <a:solidFill>
                  <a:srgbClr val="FF3A56"/>
                </a:solidFill>
                <a:latin typeface="Arial"/>
                <a:cs typeface="Arial"/>
              </a:rPr>
              <a:t>отправлением из Владивостока </a:t>
            </a:r>
            <a:r>
              <a:rPr sz="1000" spc="-5" dirty="0">
                <a:solidFill>
                  <a:srgbClr val="242753"/>
                </a:solidFill>
                <a:latin typeface="Arial"/>
                <a:cs typeface="Arial"/>
              </a:rPr>
              <a:t>с 21.09. по 06.10.2021 г. (15 </a:t>
            </a:r>
            <a:r>
              <a:rPr sz="1000" dirty="0">
                <a:solidFill>
                  <a:srgbClr val="242753"/>
                </a:solidFill>
                <a:latin typeface="Arial"/>
                <a:cs typeface="Arial"/>
              </a:rPr>
              <a:t> </a:t>
            </a:r>
            <a:r>
              <a:rPr sz="1000" spc="-10" dirty="0">
                <a:solidFill>
                  <a:srgbClr val="242753"/>
                </a:solidFill>
                <a:latin typeface="Arial"/>
                <a:cs typeface="Arial"/>
              </a:rPr>
              <a:t>суток).</a:t>
            </a:r>
            <a:endParaRPr sz="1000" dirty="0">
              <a:latin typeface="Arial"/>
              <a:cs typeface="Arial"/>
            </a:endParaRPr>
          </a:p>
          <a:p>
            <a:pPr marL="378460" indent="-287020" algn="just">
              <a:lnSpc>
                <a:spcPct val="100000"/>
              </a:lnSpc>
              <a:buClr>
                <a:srgbClr val="000000"/>
              </a:buClr>
              <a:buSzPct val="110000"/>
              <a:buChar char="•"/>
              <a:tabLst>
                <a:tab pos="379095" algn="l"/>
              </a:tabLst>
            </a:pPr>
            <a:r>
              <a:rPr sz="1000" spc="-10" dirty="0">
                <a:solidFill>
                  <a:srgbClr val="242753"/>
                </a:solidFill>
                <a:latin typeface="Arial"/>
                <a:cs typeface="Arial"/>
              </a:rPr>
              <a:t>Туристы:</a:t>
            </a:r>
            <a:r>
              <a:rPr sz="1000" spc="30" dirty="0">
                <a:solidFill>
                  <a:srgbClr val="242753"/>
                </a:solidFill>
                <a:latin typeface="Arial"/>
                <a:cs typeface="Arial"/>
              </a:rPr>
              <a:t> </a:t>
            </a:r>
            <a:r>
              <a:rPr sz="1000" spc="-10" dirty="0">
                <a:solidFill>
                  <a:srgbClr val="242753"/>
                </a:solidFill>
                <a:latin typeface="Arial"/>
                <a:cs typeface="Arial"/>
              </a:rPr>
              <a:t>дети</a:t>
            </a:r>
            <a:r>
              <a:rPr sz="1000" spc="15" dirty="0">
                <a:solidFill>
                  <a:srgbClr val="242753"/>
                </a:solidFill>
                <a:latin typeface="Arial"/>
                <a:cs typeface="Arial"/>
              </a:rPr>
              <a:t> </a:t>
            </a:r>
            <a:r>
              <a:rPr sz="1000" spc="-5" dirty="0">
                <a:solidFill>
                  <a:srgbClr val="242753"/>
                </a:solidFill>
                <a:latin typeface="Arial"/>
                <a:cs typeface="Arial"/>
              </a:rPr>
              <a:t>в</a:t>
            </a:r>
            <a:r>
              <a:rPr sz="1000" spc="5" dirty="0">
                <a:solidFill>
                  <a:srgbClr val="242753"/>
                </a:solidFill>
                <a:latin typeface="Arial"/>
                <a:cs typeface="Arial"/>
              </a:rPr>
              <a:t> </a:t>
            </a:r>
            <a:r>
              <a:rPr sz="1000" spc="-10" dirty="0">
                <a:solidFill>
                  <a:srgbClr val="242753"/>
                </a:solidFill>
                <a:latin typeface="Arial"/>
                <a:cs typeface="Arial"/>
              </a:rPr>
              <a:t>возрасте</a:t>
            </a:r>
            <a:r>
              <a:rPr sz="1000" dirty="0">
                <a:solidFill>
                  <a:srgbClr val="242753"/>
                </a:solidFill>
                <a:latin typeface="Arial"/>
                <a:cs typeface="Arial"/>
              </a:rPr>
              <a:t> </a:t>
            </a:r>
            <a:r>
              <a:rPr sz="1000" spc="-10" dirty="0">
                <a:solidFill>
                  <a:srgbClr val="242753"/>
                </a:solidFill>
                <a:latin typeface="Arial"/>
                <a:cs typeface="Arial"/>
              </a:rPr>
              <a:t>10</a:t>
            </a:r>
            <a:r>
              <a:rPr sz="1000" spc="10" dirty="0">
                <a:solidFill>
                  <a:srgbClr val="242753"/>
                </a:solidFill>
                <a:latin typeface="Arial"/>
                <a:cs typeface="Arial"/>
              </a:rPr>
              <a:t> </a:t>
            </a:r>
            <a:r>
              <a:rPr sz="1000" spc="-5" dirty="0">
                <a:solidFill>
                  <a:srgbClr val="242753"/>
                </a:solidFill>
                <a:latin typeface="Arial"/>
                <a:cs typeface="Arial"/>
              </a:rPr>
              <a:t>-</a:t>
            </a:r>
            <a:r>
              <a:rPr sz="1000" dirty="0">
                <a:solidFill>
                  <a:srgbClr val="242753"/>
                </a:solidFill>
                <a:latin typeface="Arial"/>
                <a:cs typeface="Arial"/>
              </a:rPr>
              <a:t> </a:t>
            </a:r>
            <a:r>
              <a:rPr sz="1000" spc="-5" dirty="0">
                <a:solidFill>
                  <a:srgbClr val="242753"/>
                </a:solidFill>
                <a:latin typeface="Arial"/>
                <a:cs typeface="Arial"/>
              </a:rPr>
              <a:t>13 </a:t>
            </a:r>
            <a:r>
              <a:rPr sz="1000" spc="-10" dirty="0">
                <a:solidFill>
                  <a:srgbClr val="242753"/>
                </a:solidFill>
                <a:latin typeface="Arial"/>
                <a:cs typeface="Arial"/>
              </a:rPr>
              <a:t>лет</a:t>
            </a:r>
            <a:r>
              <a:rPr sz="1000" spc="5" dirty="0">
                <a:solidFill>
                  <a:srgbClr val="242753"/>
                </a:solidFill>
                <a:latin typeface="Arial"/>
                <a:cs typeface="Arial"/>
              </a:rPr>
              <a:t> </a:t>
            </a:r>
            <a:r>
              <a:rPr sz="1000" spc="-5" dirty="0">
                <a:solidFill>
                  <a:srgbClr val="242753"/>
                </a:solidFill>
                <a:latin typeface="Arial"/>
                <a:cs typeface="Arial"/>
              </a:rPr>
              <a:t>(150</a:t>
            </a:r>
            <a:r>
              <a:rPr sz="1000" dirty="0">
                <a:solidFill>
                  <a:srgbClr val="242753"/>
                </a:solidFill>
                <a:latin typeface="Arial"/>
                <a:cs typeface="Arial"/>
              </a:rPr>
              <a:t> </a:t>
            </a:r>
            <a:r>
              <a:rPr sz="1000" spc="-10" dirty="0">
                <a:solidFill>
                  <a:srgbClr val="242753"/>
                </a:solidFill>
                <a:latin typeface="Arial"/>
                <a:cs typeface="Arial"/>
              </a:rPr>
              <a:t>чел.),</a:t>
            </a:r>
            <a:endParaRPr sz="1000" dirty="0">
              <a:latin typeface="Arial"/>
              <a:cs typeface="Arial"/>
            </a:endParaRPr>
          </a:p>
          <a:p>
            <a:pPr marL="379730" algn="just">
              <a:lnSpc>
                <a:spcPct val="100000"/>
              </a:lnSpc>
            </a:pPr>
            <a:r>
              <a:rPr sz="1000" spc="-10" dirty="0">
                <a:solidFill>
                  <a:srgbClr val="242753"/>
                </a:solidFill>
                <a:latin typeface="Arial"/>
                <a:cs typeface="Arial"/>
              </a:rPr>
              <a:t>педагогический</a:t>
            </a:r>
            <a:r>
              <a:rPr sz="1000" spc="45" dirty="0">
                <a:solidFill>
                  <a:srgbClr val="242753"/>
                </a:solidFill>
                <a:latin typeface="Arial"/>
                <a:cs typeface="Arial"/>
              </a:rPr>
              <a:t> </a:t>
            </a:r>
            <a:r>
              <a:rPr sz="1000" spc="-5" dirty="0">
                <a:solidFill>
                  <a:srgbClr val="242753"/>
                </a:solidFill>
                <a:latin typeface="Arial"/>
                <a:cs typeface="Arial"/>
              </a:rPr>
              <a:t>персонал</a:t>
            </a:r>
            <a:r>
              <a:rPr sz="1000" spc="-10" dirty="0">
                <a:solidFill>
                  <a:srgbClr val="242753"/>
                </a:solidFill>
                <a:latin typeface="Arial"/>
                <a:cs typeface="Arial"/>
              </a:rPr>
              <a:t> </a:t>
            </a:r>
            <a:r>
              <a:rPr sz="1000" spc="-5" dirty="0">
                <a:solidFill>
                  <a:srgbClr val="242753"/>
                </a:solidFill>
                <a:latin typeface="Arial"/>
                <a:cs typeface="Arial"/>
              </a:rPr>
              <a:t>и</a:t>
            </a:r>
            <a:r>
              <a:rPr sz="1000" spc="5" dirty="0">
                <a:solidFill>
                  <a:srgbClr val="242753"/>
                </a:solidFill>
                <a:latin typeface="Arial"/>
                <a:cs typeface="Arial"/>
              </a:rPr>
              <a:t> </a:t>
            </a:r>
            <a:r>
              <a:rPr sz="1000" spc="-10" dirty="0">
                <a:solidFill>
                  <a:srgbClr val="242753"/>
                </a:solidFill>
                <a:latin typeface="Arial"/>
                <a:cs typeface="Arial"/>
              </a:rPr>
              <a:t>сопровождающие</a:t>
            </a:r>
            <a:r>
              <a:rPr sz="1000" spc="40" dirty="0">
                <a:solidFill>
                  <a:srgbClr val="242753"/>
                </a:solidFill>
                <a:latin typeface="Arial"/>
                <a:cs typeface="Arial"/>
              </a:rPr>
              <a:t> </a:t>
            </a:r>
            <a:r>
              <a:rPr sz="1000" spc="-5" dirty="0">
                <a:solidFill>
                  <a:srgbClr val="242753"/>
                </a:solidFill>
                <a:latin typeface="Arial"/>
                <a:cs typeface="Arial"/>
              </a:rPr>
              <a:t>(не</a:t>
            </a:r>
            <a:r>
              <a:rPr sz="1000" spc="-10" dirty="0">
                <a:solidFill>
                  <a:srgbClr val="242753"/>
                </a:solidFill>
                <a:latin typeface="Arial"/>
                <a:cs typeface="Arial"/>
              </a:rPr>
              <a:t> менее</a:t>
            </a:r>
            <a:r>
              <a:rPr sz="1000" spc="5" dirty="0">
                <a:solidFill>
                  <a:srgbClr val="242753"/>
                </a:solidFill>
                <a:latin typeface="Arial"/>
                <a:cs typeface="Arial"/>
              </a:rPr>
              <a:t> </a:t>
            </a:r>
            <a:r>
              <a:rPr sz="1000" spc="-10" dirty="0">
                <a:solidFill>
                  <a:srgbClr val="242753"/>
                </a:solidFill>
                <a:latin typeface="Arial"/>
                <a:cs typeface="Arial"/>
              </a:rPr>
              <a:t>100</a:t>
            </a:r>
            <a:r>
              <a:rPr sz="1000" spc="-15" dirty="0">
                <a:solidFill>
                  <a:srgbClr val="242753"/>
                </a:solidFill>
                <a:latin typeface="Arial"/>
                <a:cs typeface="Arial"/>
              </a:rPr>
              <a:t> </a:t>
            </a:r>
            <a:r>
              <a:rPr sz="1000" spc="-5" dirty="0">
                <a:solidFill>
                  <a:srgbClr val="242753"/>
                </a:solidFill>
                <a:latin typeface="Arial"/>
                <a:cs typeface="Arial"/>
              </a:rPr>
              <a:t>чел.).</a:t>
            </a:r>
            <a:endParaRPr sz="1000" dirty="0">
              <a:latin typeface="Arial"/>
              <a:cs typeface="Arial"/>
            </a:endParaRPr>
          </a:p>
          <a:p>
            <a:pPr marL="378460" marR="173990" indent="-287020">
              <a:lnSpc>
                <a:spcPct val="100000"/>
              </a:lnSpc>
              <a:buClr>
                <a:srgbClr val="000000"/>
              </a:buClr>
              <a:buSzPct val="110000"/>
              <a:buChar char="•"/>
              <a:tabLst>
                <a:tab pos="378460" algn="l"/>
                <a:tab pos="379095" algn="l"/>
              </a:tabLst>
            </a:pPr>
            <a:r>
              <a:rPr sz="1000" spc="-5" dirty="0">
                <a:solidFill>
                  <a:srgbClr val="242753"/>
                </a:solidFill>
                <a:latin typeface="Arial"/>
                <a:cs typeface="Arial"/>
              </a:rPr>
              <a:t>Прибытие</a:t>
            </a:r>
            <a:r>
              <a:rPr sz="1000" spc="30" dirty="0">
                <a:solidFill>
                  <a:srgbClr val="242753"/>
                </a:solidFill>
                <a:latin typeface="Arial"/>
                <a:cs typeface="Arial"/>
              </a:rPr>
              <a:t> </a:t>
            </a:r>
            <a:r>
              <a:rPr sz="1000" spc="-10" dirty="0">
                <a:solidFill>
                  <a:srgbClr val="242753"/>
                </a:solidFill>
                <a:latin typeface="Arial"/>
                <a:cs typeface="Arial"/>
              </a:rPr>
              <a:t>туристов</a:t>
            </a:r>
            <a:r>
              <a:rPr sz="1000" spc="45" dirty="0">
                <a:solidFill>
                  <a:srgbClr val="242753"/>
                </a:solidFill>
                <a:latin typeface="Arial"/>
                <a:cs typeface="Arial"/>
              </a:rPr>
              <a:t> </a:t>
            </a:r>
            <a:r>
              <a:rPr sz="1000" spc="-5" dirty="0">
                <a:solidFill>
                  <a:srgbClr val="242753"/>
                </a:solidFill>
                <a:latin typeface="Arial"/>
                <a:cs typeface="Arial"/>
              </a:rPr>
              <a:t>в</a:t>
            </a:r>
            <a:r>
              <a:rPr sz="1000" spc="10" dirty="0">
                <a:solidFill>
                  <a:srgbClr val="242753"/>
                </a:solidFill>
                <a:latin typeface="Arial"/>
                <a:cs typeface="Arial"/>
              </a:rPr>
              <a:t> </a:t>
            </a:r>
            <a:r>
              <a:rPr sz="1000" spc="-5" dirty="0">
                <a:solidFill>
                  <a:srgbClr val="242753"/>
                </a:solidFill>
                <a:latin typeface="Arial"/>
                <a:cs typeface="Arial"/>
              </a:rPr>
              <a:t>Москву</a:t>
            </a:r>
            <a:r>
              <a:rPr sz="1000" spc="15" dirty="0">
                <a:solidFill>
                  <a:srgbClr val="242753"/>
                </a:solidFill>
                <a:latin typeface="Arial"/>
                <a:cs typeface="Arial"/>
              </a:rPr>
              <a:t> </a:t>
            </a:r>
            <a:r>
              <a:rPr sz="1000" spc="-5" dirty="0">
                <a:solidFill>
                  <a:srgbClr val="242753"/>
                </a:solidFill>
                <a:latin typeface="Arial"/>
                <a:cs typeface="Arial"/>
              </a:rPr>
              <a:t>и</a:t>
            </a:r>
            <a:r>
              <a:rPr sz="1000" spc="5" dirty="0">
                <a:solidFill>
                  <a:srgbClr val="242753"/>
                </a:solidFill>
                <a:latin typeface="Arial"/>
                <a:cs typeface="Arial"/>
              </a:rPr>
              <a:t> </a:t>
            </a:r>
            <a:r>
              <a:rPr sz="1000" spc="-10" dirty="0">
                <a:solidFill>
                  <a:srgbClr val="242753"/>
                </a:solidFill>
                <a:latin typeface="Arial"/>
                <a:cs typeface="Arial"/>
              </a:rPr>
              <a:t>Владивосток</a:t>
            </a:r>
            <a:r>
              <a:rPr sz="1000" spc="35" dirty="0">
                <a:solidFill>
                  <a:srgbClr val="242753"/>
                </a:solidFill>
                <a:latin typeface="Arial"/>
                <a:cs typeface="Arial"/>
              </a:rPr>
              <a:t> </a:t>
            </a:r>
            <a:r>
              <a:rPr sz="1000" spc="-5" dirty="0">
                <a:solidFill>
                  <a:srgbClr val="242753"/>
                </a:solidFill>
                <a:latin typeface="Arial"/>
                <a:cs typeface="Arial"/>
              </a:rPr>
              <a:t>к</a:t>
            </a:r>
            <a:r>
              <a:rPr sz="1000" dirty="0">
                <a:solidFill>
                  <a:srgbClr val="242753"/>
                </a:solidFill>
                <a:latin typeface="Arial"/>
                <a:cs typeface="Arial"/>
              </a:rPr>
              <a:t> </a:t>
            </a:r>
            <a:r>
              <a:rPr sz="1000" spc="-10" dirty="0">
                <a:solidFill>
                  <a:srgbClr val="242753"/>
                </a:solidFill>
                <a:latin typeface="Arial"/>
                <a:cs typeface="Arial"/>
              </a:rPr>
              <a:t>отправлению</a:t>
            </a:r>
            <a:r>
              <a:rPr sz="1000" spc="30" dirty="0">
                <a:solidFill>
                  <a:srgbClr val="242753"/>
                </a:solidFill>
                <a:latin typeface="Arial"/>
                <a:cs typeface="Arial"/>
              </a:rPr>
              <a:t> </a:t>
            </a:r>
            <a:r>
              <a:rPr sz="1000" spc="-10" dirty="0">
                <a:solidFill>
                  <a:srgbClr val="242753"/>
                </a:solidFill>
                <a:latin typeface="Arial"/>
                <a:cs typeface="Arial"/>
              </a:rPr>
              <a:t>круизного</a:t>
            </a:r>
            <a:r>
              <a:rPr sz="1000" spc="45" dirty="0">
                <a:solidFill>
                  <a:srgbClr val="242753"/>
                </a:solidFill>
                <a:latin typeface="Arial"/>
                <a:cs typeface="Arial"/>
              </a:rPr>
              <a:t> </a:t>
            </a:r>
            <a:r>
              <a:rPr sz="1000" spc="-10" dirty="0">
                <a:solidFill>
                  <a:srgbClr val="242753"/>
                </a:solidFill>
                <a:latin typeface="Arial"/>
                <a:cs typeface="Arial"/>
              </a:rPr>
              <a:t>поезда</a:t>
            </a:r>
            <a:r>
              <a:rPr sz="1000" dirty="0">
                <a:solidFill>
                  <a:srgbClr val="242753"/>
                </a:solidFill>
                <a:latin typeface="Arial"/>
                <a:cs typeface="Arial"/>
              </a:rPr>
              <a:t> </a:t>
            </a:r>
            <a:r>
              <a:rPr sz="1000" spc="-5" dirty="0">
                <a:solidFill>
                  <a:srgbClr val="242753"/>
                </a:solidFill>
                <a:latin typeface="Arial"/>
                <a:cs typeface="Arial"/>
              </a:rPr>
              <a:t>и </a:t>
            </a:r>
            <a:r>
              <a:rPr sz="1000" spc="-265" dirty="0">
                <a:solidFill>
                  <a:srgbClr val="242753"/>
                </a:solidFill>
                <a:latin typeface="Arial"/>
                <a:cs typeface="Arial"/>
              </a:rPr>
              <a:t> </a:t>
            </a:r>
            <a:r>
              <a:rPr sz="1000" spc="-10" dirty="0">
                <a:solidFill>
                  <a:srgbClr val="242753"/>
                </a:solidFill>
                <a:latin typeface="Arial"/>
                <a:cs typeface="Arial"/>
              </a:rPr>
              <a:t>отправление</a:t>
            </a:r>
            <a:r>
              <a:rPr sz="1000" spc="15" dirty="0">
                <a:solidFill>
                  <a:srgbClr val="242753"/>
                </a:solidFill>
                <a:latin typeface="Arial"/>
                <a:cs typeface="Arial"/>
              </a:rPr>
              <a:t> </a:t>
            </a:r>
            <a:r>
              <a:rPr sz="1000" spc="-10" dirty="0">
                <a:solidFill>
                  <a:srgbClr val="242753"/>
                </a:solidFill>
                <a:latin typeface="Arial"/>
                <a:cs typeface="Arial"/>
              </a:rPr>
              <a:t>туристов</a:t>
            </a:r>
            <a:r>
              <a:rPr sz="1000" spc="55" dirty="0">
                <a:solidFill>
                  <a:srgbClr val="242753"/>
                </a:solidFill>
                <a:latin typeface="Arial"/>
                <a:cs typeface="Arial"/>
              </a:rPr>
              <a:t> </a:t>
            </a:r>
            <a:r>
              <a:rPr sz="1000" spc="-5" dirty="0">
                <a:solidFill>
                  <a:srgbClr val="242753"/>
                </a:solidFill>
                <a:latin typeface="Arial"/>
                <a:cs typeface="Arial"/>
              </a:rPr>
              <a:t>из</a:t>
            </a:r>
            <a:r>
              <a:rPr sz="1000" spc="10" dirty="0">
                <a:solidFill>
                  <a:srgbClr val="242753"/>
                </a:solidFill>
                <a:latin typeface="Arial"/>
                <a:cs typeface="Arial"/>
              </a:rPr>
              <a:t> </a:t>
            </a:r>
            <a:r>
              <a:rPr sz="1000" spc="-10" dirty="0">
                <a:solidFill>
                  <a:srgbClr val="242753"/>
                </a:solidFill>
                <a:latin typeface="Arial"/>
                <a:cs typeface="Arial"/>
              </a:rPr>
              <a:t>Владивостока</a:t>
            </a:r>
            <a:r>
              <a:rPr sz="1000" spc="40" dirty="0">
                <a:solidFill>
                  <a:srgbClr val="242753"/>
                </a:solidFill>
                <a:latin typeface="Arial"/>
                <a:cs typeface="Arial"/>
              </a:rPr>
              <a:t> </a:t>
            </a:r>
            <a:r>
              <a:rPr sz="1000" spc="-5" dirty="0">
                <a:solidFill>
                  <a:srgbClr val="242753"/>
                </a:solidFill>
                <a:latin typeface="Arial"/>
                <a:cs typeface="Arial"/>
              </a:rPr>
              <a:t>и Москвы</a:t>
            </a:r>
            <a:r>
              <a:rPr sz="1000" spc="25" dirty="0">
                <a:solidFill>
                  <a:srgbClr val="242753"/>
                </a:solidFill>
                <a:latin typeface="Arial"/>
                <a:cs typeface="Arial"/>
              </a:rPr>
              <a:t> </a:t>
            </a:r>
            <a:r>
              <a:rPr sz="1000" spc="-5" dirty="0">
                <a:solidFill>
                  <a:srgbClr val="242753"/>
                </a:solidFill>
                <a:latin typeface="Arial"/>
                <a:cs typeface="Arial"/>
              </a:rPr>
              <a:t>к</a:t>
            </a:r>
            <a:r>
              <a:rPr sz="1000" spc="5" dirty="0">
                <a:solidFill>
                  <a:srgbClr val="242753"/>
                </a:solidFill>
                <a:latin typeface="Arial"/>
                <a:cs typeface="Arial"/>
              </a:rPr>
              <a:t> </a:t>
            </a:r>
            <a:r>
              <a:rPr sz="1000" spc="-5" dirty="0">
                <a:solidFill>
                  <a:srgbClr val="242753"/>
                </a:solidFill>
                <a:latin typeface="Arial"/>
                <a:cs typeface="Arial"/>
              </a:rPr>
              <a:t>местам</a:t>
            </a:r>
            <a:r>
              <a:rPr sz="1000" dirty="0">
                <a:solidFill>
                  <a:srgbClr val="242753"/>
                </a:solidFill>
                <a:latin typeface="Arial"/>
                <a:cs typeface="Arial"/>
              </a:rPr>
              <a:t> </a:t>
            </a:r>
            <a:r>
              <a:rPr sz="1000" spc="-10" dirty="0">
                <a:solidFill>
                  <a:srgbClr val="242753"/>
                </a:solidFill>
                <a:latin typeface="Arial"/>
                <a:cs typeface="Arial"/>
              </a:rPr>
              <a:t>проживания </a:t>
            </a:r>
            <a:r>
              <a:rPr sz="1000" spc="-5" dirty="0">
                <a:solidFill>
                  <a:srgbClr val="242753"/>
                </a:solidFill>
                <a:latin typeface="Arial"/>
                <a:cs typeface="Arial"/>
              </a:rPr>
              <a:t> </a:t>
            </a:r>
            <a:r>
              <a:rPr sz="1000" spc="-10" dirty="0">
                <a:solidFill>
                  <a:srgbClr val="242753"/>
                </a:solidFill>
                <a:latin typeface="Arial"/>
                <a:cs typeface="Arial"/>
              </a:rPr>
              <a:t>возможно</a:t>
            </a:r>
            <a:r>
              <a:rPr sz="1000" spc="5" dirty="0">
                <a:solidFill>
                  <a:srgbClr val="242753"/>
                </a:solidFill>
                <a:latin typeface="Arial"/>
                <a:cs typeface="Arial"/>
              </a:rPr>
              <a:t> </a:t>
            </a:r>
            <a:r>
              <a:rPr sz="1000" spc="-10" dirty="0">
                <a:solidFill>
                  <a:srgbClr val="242753"/>
                </a:solidFill>
                <a:latin typeface="Arial"/>
                <a:cs typeface="Arial"/>
              </a:rPr>
              <a:t>авиатранспортом.</a:t>
            </a:r>
            <a:endParaRPr sz="1000" dirty="0">
              <a:latin typeface="Arial"/>
              <a:cs typeface="Arial"/>
            </a:endParaRPr>
          </a:p>
          <a:p>
            <a:pPr marL="378460" marR="123189" indent="-287020">
              <a:lnSpc>
                <a:spcPct val="100000"/>
              </a:lnSpc>
              <a:buClr>
                <a:srgbClr val="000000"/>
              </a:buClr>
              <a:buSzPct val="110000"/>
              <a:buChar char="•"/>
              <a:tabLst>
                <a:tab pos="378460" algn="l"/>
                <a:tab pos="379095" algn="l"/>
              </a:tabLst>
            </a:pPr>
            <a:r>
              <a:rPr sz="1000" spc="-5" dirty="0">
                <a:solidFill>
                  <a:srgbClr val="242753"/>
                </a:solidFill>
                <a:latin typeface="Arial"/>
                <a:cs typeface="Arial"/>
              </a:rPr>
              <a:t>График</a:t>
            </a:r>
            <a:r>
              <a:rPr sz="1000" spc="10" dirty="0">
                <a:solidFill>
                  <a:srgbClr val="242753"/>
                </a:solidFill>
                <a:latin typeface="Arial"/>
                <a:cs typeface="Arial"/>
              </a:rPr>
              <a:t> </a:t>
            </a:r>
            <a:r>
              <a:rPr sz="1000" spc="-10" dirty="0">
                <a:solidFill>
                  <a:srgbClr val="242753"/>
                </a:solidFill>
                <a:latin typeface="Arial"/>
                <a:cs typeface="Arial"/>
              </a:rPr>
              <a:t>следования</a:t>
            </a:r>
            <a:r>
              <a:rPr sz="1000" spc="35" dirty="0">
                <a:solidFill>
                  <a:srgbClr val="242753"/>
                </a:solidFill>
                <a:latin typeface="Arial"/>
                <a:cs typeface="Arial"/>
              </a:rPr>
              <a:t> </a:t>
            </a:r>
            <a:r>
              <a:rPr sz="1000" spc="-10" dirty="0">
                <a:solidFill>
                  <a:srgbClr val="242753"/>
                </a:solidFill>
                <a:latin typeface="Arial"/>
                <a:cs typeface="Arial"/>
              </a:rPr>
              <a:t>круизного</a:t>
            </a:r>
            <a:r>
              <a:rPr sz="1000" spc="45" dirty="0">
                <a:solidFill>
                  <a:srgbClr val="242753"/>
                </a:solidFill>
                <a:latin typeface="Arial"/>
                <a:cs typeface="Arial"/>
              </a:rPr>
              <a:t> </a:t>
            </a:r>
            <a:r>
              <a:rPr sz="1000" spc="-10" dirty="0">
                <a:solidFill>
                  <a:srgbClr val="242753"/>
                </a:solidFill>
                <a:latin typeface="Arial"/>
                <a:cs typeface="Arial"/>
              </a:rPr>
              <a:t>поезда</a:t>
            </a:r>
            <a:r>
              <a:rPr sz="1000" dirty="0">
                <a:solidFill>
                  <a:srgbClr val="242753"/>
                </a:solidFill>
                <a:latin typeface="Arial"/>
                <a:cs typeface="Arial"/>
              </a:rPr>
              <a:t> </a:t>
            </a:r>
            <a:r>
              <a:rPr sz="1000" spc="-10" dirty="0">
                <a:solidFill>
                  <a:srgbClr val="242753"/>
                </a:solidFill>
                <a:latin typeface="Arial"/>
                <a:cs typeface="Arial"/>
              </a:rPr>
              <a:t>предполагается</a:t>
            </a:r>
            <a:r>
              <a:rPr sz="1000" spc="15" dirty="0">
                <a:solidFill>
                  <a:srgbClr val="242753"/>
                </a:solidFill>
                <a:latin typeface="Arial"/>
                <a:cs typeface="Arial"/>
              </a:rPr>
              <a:t> </a:t>
            </a:r>
            <a:r>
              <a:rPr sz="1000" spc="-10" dirty="0">
                <a:solidFill>
                  <a:srgbClr val="242753"/>
                </a:solidFill>
                <a:latin typeface="Arial"/>
                <a:cs typeface="Arial"/>
              </a:rPr>
              <a:t>разработать</a:t>
            </a:r>
            <a:r>
              <a:rPr sz="1000" spc="15" dirty="0">
                <a:solidFill>
                  <a:srgbClr val="242753"/>
                </a:solidFill>
                <a:latin typeface="Arial"/>
                <a:cs typeface="Arial"/>
              </a:rPr>
              <a:t> </a:t>
            </a:r>
            <a:r>
              <a:rPr sz="1000" spc="-5" dirty="0">
                <a:solidFill>
                  <a:srgbClr val="242753"/>
                </a:solidFill>
                <a:latin typeface="Arial"/>
                <a:cs typeface="Arial"/>
              </a:rPr>
              <a:t>с</a:t>
            </a:r>
            <a:r>
              <a:rPr sz="1000" spc="5" dirty="0">
                <a:solidFill>
                  <a:srgbClr val="242753"/>
                </a:solidFill>
                <a:latin typeface="Arial"/>
                <a:cs typeface="Arial"/>
              </a:rPr>
              <a:t> </a:t>
            </a:r>
            <a:r>
              <a:rPr sz="1000" spc="-10" dirty="0">
                <a:solidFill>
                  <a:srgbClr val="242753"/>
                </a:solidFill>
                <a:latin typeface="Arial"/>
                <a:cs typeface="Arial"/>
              </a:rPr>
              <a:t>учетом </a:t>
            </a:r>
            <a:r>
              <a:rPr sz="1000" spc="-5" dirty="0">
                <a:solidFill>
                  <a:srgbClr val="242753"/>
                </a:solidFill>
                <a:latin typeface="Arial"/>
                <a:cs typeface="Arial"/>
              </a:rPr>
              <a:t> </a:t>
            </a:r>
            <a:r>
              <a:rPr sz="1000" spc="-10" dirty="0">
                <a:solidFill>
                  <a:srgbClr val="242753"/>
                </a:solidFill>
                <a:latin typeface="Arial"/>
                <a:cs typeface="Arial"/>
              </a:rPr>
              <a:t>организации</a:t>
            </a:r>
            <a:r>
              <a:rPr sz="1000" spc="15" dirty="0">
                <a:solidFill>
                  <a:srgbClr val="242753"/>
                </a:solidFill>
                <a:latin typeface="Arial"/>
                <a:cs typeface="Arial"/>
              </a:rPr>
              <a:t> </a:t>
            </a:r>
            <a:r>
              <a:rPr sz="1000" spc="-10" dirty="0">
                <a:solidFill>
                  <a:srgbClr val="242753"/>
                </a:solidFill>
                <a:latin typeface="Arial"/>
                <a:cs typeface="Arial"/>
              </a:rPr>
              <a:t>движения</a:t>
            </a:r>
            <a:r>
              <a:rPr sz="1000" spc="35" dirty="0">
                <a:solidFill>
                  <a:srgbClr val="242753"/>
                </a:solidFill>
                <a:latin typeface="Arial"/>
                <a:cs typeface="Arial"/>
              </a:rPr>
              <a:t> </a:t>
            </a:r>
            <a:r>
              <a:rPr sz="1000" spc="-10" dirty="0">
                <a:solidFill>
                  <a:srgbClr val="242753"/>
                </a:solidFill>
                <a:latin typeface="Arial"/>
                <a:cs typeface="Arial"/>
              </a:rPr>
              <a:t>поезда</a:t>
            </a:r>
            <a:r>
              <a:rPr sz="1000" spc="10" dirty="0">
                <a:solidFill>
                  <a:srgbClr val="242753"/>
                </a:solidFill>
                <a:latin typeface="Arial"/>
                <a:cs typeface="Arial"/>
              </a:rPr>
              <a:t> </a:t>
            </a:r>
            <a:r>
              <a:rPr sz="1000" spc="-5" dirty="0">
                <a:solidFill>
                  <a:srgbClr val="242753"/>
                </a:solidFill>
                <a:latin typeface="Arial"/>
                <a:cs typeface="Arial"/>
              </a:rPr>
              <a:t>в</a:t>
            </a:r>
            <a:r>
              <a:rPr sz="1000" spc="10" dirty="0">
                <a:solidFill>
                  <a:srgbClr val="242753"/>
                </a:solidFill>
                <a:latin typeface="Arial"/>
                <a:cs typeface="Arial"/>
              </a:rPr>
              <a:t> </a:t>
            </a:r>
            <a:r>
              <a:rPr sz="1000" spc="-10" dirty="0">
                <a:solidFill>
                  <a:srgbClr val="242753"/>
                </a:solidFill>
                <a:latin typeface="Arial"/>
                <a:cs typeface="Arial"/>
              </a:rPr>
              <a:t>ночное</a:t>
            </a:r>
            <a:r>
              <a:rPr sz="1000" spc="-5" dirty="0">
                <a:solidFill>
                  <a:srgbClr val="242753"/>
                </a:solidFill>
                <a:latin typeface="Arial"/>
                <a:cs typeface="Arial"/>
              </a:rPr>
              <a:t> </a:t>
            </a:r>
            <a:r>
              <a:rPr sz="1000" spc="-10" dirty="0">
                <a:solidFill>
                  <a:srgbClr val="242753"/>
                </a:solidFill>
                <a:latin typeface="Arial"/>
                <a:cs typeface="Arial"/>
              </a:rPr>
              <a:t>время</a:t>
            </a:r>
            <a:r>
              <a:rPr sz="1000" spc="5" dirty="0">
                <a:solidFill>
                  <a:srgbClr val="242753"/>
                </a:solidFill>
                <a:latin typeface="Arial"/>
                <a:cs typeface="Arial"/>
              </a:rPr>
              <a:t> </a:t>
            </a:r>
            <a:r>
              <a:rPr sz="1000" spc="-5" dirty="0">
                <a:solidFill>
                  <a:srgbClr val="242753"/>
                </a:solidFill>
                <a:latin typeface="Arial"/>
                <a:cs typeface="Arial"/>
              </a:rPr>
              <a:t>и</a:t>
            </a:r>
            <a:r>
              <a:rPr sz="1000" dirty="0">
                <a:solidFill>
                  <a:srgbClr val="242753"/>
                </a:solidFill>
                <a:latin typeface="Arial"/>
                <a:cs typeface="Arial"/>
              </a:rPr>
              <a:t> </a:t>
            </a:r>
            <a:r>
              <a:rPr sz="1000" spc="-10" dirty="0">
                <a:solidFill>
                  <a:srgbClr val="242753"/>
                </a:solidFill>
                <a:latin typeface="Arial"/>
                <a:cs typeface="Arial"/>
              </a:rPr>
              <a:t>проведения</a:t>
            </a:r>
            <a:r>
              <a:rPr sz="1000" spc="15" dirty="0">
                <a:solidFill>
                  <a:srgbClr val="242753"/>
                </a:solidFill>
                <a:latin typeface="Arial"/>
                <a:cs typeface="Arial"/>
              </a:rPr>
              <a:t> </a:t>
            </a:r>
            <a:r>
              <a:rPr sz="1000" spc="-10" dirty="0">
                <a:solidFill>
                  <a:srgbClr val="242753"/>
                </a:solidFill>
                <a:latin typeface="Arial"/>
                <a:cs typeface="Arial"/>
              </a:rPr>
              <a:t>наземной </a:t>
            </a:r>
            <a:r>
              <a:rPr sz="1000" spc="-5" dirty="0">
                <a:solidFill>
                  <a:srgbClr val="242753"/>
                </a:solidFill>
                <a:latin typeface="Arial"/>
                <a:cs typeface="Arial"/>
              </a:rPr>
              <a:t> </a:t>
            </a:r>
            <a:r>
              <a:rPr sz="1000" spc="-10" dirty="0">
                <a:solidFill>
                  <a:srgbClr val="242753"/>
                </a:solidFill>
                <a:latin typeface="Arial"/>
                <a:cs typeface="Arial"/>
              </a:rPr>
              <a:t>экскурсионной</a:t>
            </a:r>
            <a:r>
              <a:rPr sz="1000" spc="40" dirty="0">
                <a:solidFill>
                  <a:srgbClr val="242753"/>
                </a:solidFill>
                <a:latin typeface="Arial"/>
                <a:cs typeface="Arial"/>
              </a:rPr>
              <a:t> </a:t>
            </a:r>
            <a:r>
              <a:rPr sz="1000" spc="-5" dirty="0">
                <a:solidFill>
                  <a:srgbClr val="242753"/>
                </a:solidFill>
                <a:latin typeface="Arial"/>
                <a:cs typeface="Arial"/>
              </a:rPr>
              <a:t>программы</a:t>
            </a:r>
            <a:r>
              <a:rPr sz="1000" spc="15" dirty="0">
                <a:solidFill>
                  <a:srgbClr val="242753"/>
                </a:solidFill>
                <a:latin typeface="Arial"/>
                <a:cs typeface="Arial"/>
              </a:rPr>
              <a:t> </a:t>
            </a:r>
            <a:r>
              <a:rPr sz="1000" spc="-5" dirty="0">
                <a:solidFill>
                  <a:srgbClr val="242753"/>
                </a:solidFill>
                <a:latin typeface="Arial"/>
                <a:cs typeface="Arial"/>
              </a:rPr>
              <a:t>в</a:t>
            </a:r>
            <a:r>
              <a:rPr sz="1000" dirty="0">
                <a:solidFill>
                  <a:srgbClr val="242753"/>
                </a:solidFill>
                <a:latin typeface="Arial"/>
                <a:cs typeface="Arial"/>
              </a:rPr>
              <a:t> </a:t>
            </a:r>
            <a:r>
              <a:rPr sz="1000" spc="-10" dirty="0">
                <a:solidFill>
                  <a:srgbClr val="242753"/>
                </a:solidFill>
                <a:latin typeface="Arial"/>
                <a:cs typeface="Arial"/>
              </a:rPr>
              <a:t>городах</a:t>
            </a:r>
            <a:r>
              <a:rPr sz="1000" spc="10" dirty="0">
                <a:solidFill>
                  <a:srgbClr val="242753"/>
                </a:solidFill>
                <a:latin typeface="Arial"/>
                <a:cs typeface="Arial"/>
              </a:rPr>
              <a:t> </a:t>
            </a:r>
            <a:r>
              <a:rPr sz="1000" spc="-5" dirty="0">
                <a:solidFill>
                  <a:srgbClr val="242753"/>
                </a:solidFill>
                <a:latin typeface="Arial"/>
                <a:cs typeface="Arial"/>
              </a:rPr>
              <a:t>по</a:t>
            </a:r>
            <a:r>
              <a:rPr sz="1000" spc="-10" dirty="0">
                <a:solidFill>
                  <a:srgbClr val="242753"/>
                </a:solidFill>
                <a:latin typeface="Arial"/>
                <a:cs typeface="Arial"/>
              </a:rPr>
              <a:t> маршруту</a:t>
            </a:r>
            <a:r>
              <a:rPr sz="1000" spc="30" dirty="0">
                <a:solidFill>
                  <a:srgbClr val="242753"/>
                </a:solidFill>
                <a:latin typeface="Arial"/>
                <a:cs typeface="Arial"/>
              </a:rPr>
              <a:t> </a:t>
            </a:r>
            <a:r>
              <a:rPr sz="1000" spc="-10" dirty="0">
                <a:solidFill>
                  <a:srgbClr val="242753"/>
                </a:solidFill>
                <a:latin typeface="Arial"/>
                <a:cs typeface="Arial"/>
              </a:rPr>
              <a:t>следования</a:t>
            </a:r>
            <a:r>
              <a:rPr sz="1000" spc="35" dirty="0">
                <a:solidFill>
                  <a:srgbClr val="242753"/>
                </a:solidFill>
                <a:latin typeface="Arial"/>
                <a:cs typeface="Arial"/>
              </a:rPr>
              <a:t> </a:t>
            </a:r>
            <a:r>
              <a:rPr sz="1000" spc="-5" dirty="0">
                <a:solidFill>
                  <a:srgbClr val="242753"/>
                </a:solidFill>
                <a:latin typeface="Arial"/>
                <a:cs typeface="Arial"/>
              </a:rPr>
              <a:t>в </a:t>
            </a:r>
            <a:r>
              <a:rPr sz="1000" spc="-10" dirty="0">
                <a:solidFill>
                  <a:srgbClr val="242753"/>
                </a:solidFill>
                <a:latin typeface="Arial"/>
                <a:cs typeface="Arial"/>
              </a:rPr>
              <a:t>дневное</a:t>
            </a:r>
            <a:r>
              <a:rPr sz="1000" spc="10" dirty="0">
                <a:solidFill>
                  <a:srgbClr val="242753"/>
                </a:solidFill>
                <a:latin typeface="Arial"/>
                <a:cs typeface="Arial"/>
              </a:rPr>
              <a:t> </a:t>
            </a:r>
            <a:r>
              <a:rPr sz="1000" spc="-5" dirty="0">
                <a:solidFill>
                  <a:srgbClr val="242753"/>
                </a:solidFill>
                <a:latin typeface="Arial"/>
                <a:cs typeface="Arial"/>
              </a:rPr>
              <a:t>время.</a:t>
            </a:r>
            <a:endParaRPr sz="1000" dirty="0">
              <a:latin typeface="Arial"/>
              <a:cs typeface="Arial"/>
            </a:endParaRPr>
          </a:p>
        </p:txBody>
      </p:sp>
      <p:graphicFrame>
        <p:nvGraphicFramePr>
          <p:cNvPr id="75" name="object 75"/>
          <p:cNvGraphicFramePr>
            <a:graphicFrameLocks noGrp="1"/>
          </p:cNvGraphicFramePr>
          <p:nvPr/>
        </p:nvGraphicFramePr>
        <p:xfrm>
          <a:off x="10529861" y="4309871"/>
          <a:ext cx="645160" cy="56006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44170"/>
                <a:gridCol w="300990"/>
              </a:tblGrid>
              <a:tr h="259079">
                <a:tc>
                  <a:txBody>
                    <a:bodyPr/>
                    <a:lstStyle/>
                    <a:p>
                      <a:pPr marL="179070">
                        <a:lnSpc>
                          <a:spcPct val="100000"/>
                        </a:lnSpc>
                        <a:spcBef>
                          <a:spcPts val="210"/>
                        </a:spcBef>
                      </a:pPr>
                      <a:r>
                        <a:rPr sz="7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19.0</a:t>
                      </a:r>
                      <a:endParaRPr sz="700">
                        <a:latin typeface="Calibri"/>
                        <a:cs typeface="Calibri"/>
                      </a:endParaRPr>
                    </a:p>
                    <a:p>
                      <a:pPr marL="120014" marR="2095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6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(</a:t>
                      </a:r>
                      <a:r>
                        <a:rPr sz="6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1</a:t>
                      </a:r>
                      <a:r>
                        <a:rPr sz="6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4</a:t>
                      </a:r>
                      <a:r>
                        <a:rPr sz="6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6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су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26670" marB="0">
                    <a:solidFill>
                      <a:srgbClr val="FF3A56"/>
                    </a:solidFill>
                  </a:tcPr>
                </a:tc>
                <a:tc>
                  <a:txBody>
                    <a:bodyPr/>
                    <a:lstStyle/>
                    <a:p>
                      <a:pPr marL="49530">
                        <a:lnSpc>
                          <a:spcPct val="100000"/>
                        </a:lnSpc>
                        <a:spcBef>
                          <a:spcPts val="210"/>
                        </a:spcBef>
                      </a:pPr>
                      <a:r>
                        <a:rPr sz="7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9</a:t>
                      </a:r>
                      <a:endParaRPr sz="700">
                        <a:latin typeface="Calibri"/>
                        <a:cs typeface="Calibri"/>
                      </a:endParaRPr>
                    </a:p>
                    <a:p>
                      <a:pPr marL="1968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6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тки)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26670" marB="0">
                    <a:lnR w="53975">
                      <a:solidFill>
                        <a:srgbClr val="FFFFFF"/>
                      </a:solidFill>
                      <a:prstDash val="solid"/>
                    </a:lnR>
                    <a:solidFill>
                      <a:srgbClr val="FF3A56"/>
                    </a:solidFill>
                  </a:tcPr>
                </a:tc>
              </a:tr>
              <a:tr h="57150">
                <a:tc>
                  <a:txBody>
                    <a:bodyPr/>
                    <a:lstStyle/>
                    <a:p>
                      <a:pPr marR="48895">
                        <a:lnSpc>
                          <a:spcPct val="100000"/>
                        </a:lnSpc>
                      </a:pPr>
                      <a:endParaRPr sz="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53975">
                      <a:solidFill>
                        <a:srgbClr val="FFFFFF"/>
                      </a:solidFill>
                      <a:prstDash val="solid"/>
                    </a:lnR>
                  </a:tcPr>
                </a:tc>
              </a:tr>
              <a:tr h="121920">
                <a:tc>
                  <a:txBody>
                    <a:bodyPr/>
                    <a:lstStyle/>
                    <a:p>
                      <a:pPr marL="3175" marR="48895" algn="ctr">
                        <a:lnSpc>
                          <a:spcPts val="860"/>
                        </a:lnSpc>
                      </a:pPr>
                      <a:r>
                        <a:rPr sz="8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ПРИБ.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solidFill>
                      <a:srgbClr val="FF3A56"/>
                    </a:solidFill>
                  </a:tcPr>
                </a:tc>
                <a:tc>
                  <a:txBody>
                    <a:bodyPr/>
                    <a:lstStyle/>
                    <a:p>
                      <a:pPr marL="8890">
                        <a:lnSpc>
                          <a:spcPts val="860"/>
                        </a:lnSpc>
                      </a:pPr>
                      <a:r>
                        <a:rPr sz="8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ОТПР.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R w="53975">
                      <a:solidFill>
                        <a:srgbClr val="FFFFFF"/>
                      </a:solidFill>
                      <a:prstDash val="solid"/>
                    </a:lnR>
                    <a:solidFill>
                      <a:srgbClr val="FF3A56"/>
                    </a:solidFill>
                  </a:tcPr>
                </a:tc>
              </a:tr>
              <a:tr h="121920">
                <a:tc>
                  <a:txBody>
                    <a:bodyPr/>
                    <a:lstStyle/>
                    <a:p>
                      <a:pPr marL="1905" marR="48895" algn="ctr">
                        <a:lnSpc>
                          <a:spcPts val="860"/>
                        </a:lnSpc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09:30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20955">
                        <a:lnSpc>
                          <a:spcPts val="860"/>
                        </a:lnSpc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19:00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R w="53975">
                      <a:solidFill>
                        <a:srgbClr val="FFFFFF"/>
                      </a:solidFill>
                      <a:prstDash val="solid"/>
                    </a:lnR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76" name="object 76"/>
          <p:cNvSpPr/>
          <p:nvPr/>
        </p:nvSpPr>
        <p:spPr>
          <a:xfrm>
            <a:off x="11145011" y="4309871"/>
            <a:ext cx="542925" cy="259079"/>
          </a:xfrm>
          <a:custGeom>
            <a:avLst/>
            <a:gdLst/>
            <a:ahLst/>
            <a:cxnLst/>
            <a:rect l="l" t="t" r="r" b="b"/>
            <a:pathLst>
              <a:path w="542925" h="259079">
                <a:moveTo>
                  <a:pt x="542544" y="0"/>
                </a:moveTo>
                <a:lnTo>
                  <a:pt x="0" y="0"/>
                </a:lnTo>
                <a:lnTo>
                  <a:pt x="0" y="259079"/>
                </a:lnTo>
                <a:lnTo>
                  <a:pt x="542544" y="259079"/>
                </a:lnTo>
                <a:lnTo>
                  <a:pt x="542544" y="0"/>
                </a:lnTo>
                <a:close/>
              </a:path>
            </a:pathLst>
          </a:custGeom>
          <a:solidFill>
            <a:srgbClr val="24275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 txBox="1"/>
          <p:nvPr/>
        </p:nvSpPr>
        <p:spPr>
          <a:xfrm>
            <a:off x="11411877" y="4431283"/>
            <a:ext cx="55244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b="1" dirty="0">
                <a:solidFill>
                  <a:srgbClr val="FFFFFF"/>
                </a:solidFill>
                <a:latin typeface="Calibri"/>
                <a:cs typeface="Calibri"/>
              </a:rPr>
              <a:t>т</a:t>
            </a:r>
            <a:endParaRPr sz="600">
              <a:latin typeface="Calibri"/>
              <a:cs typeface="Calibri"/>
            </a:endParaRPr>
          </a:p>
        </p:txBody>
      </p:sp>
      <p:graphicFrame>
        <p:nvGraphicFramePr>
          <p:cNvPr id="78" name="object 78"/>
          <p:cNvGraphicFramePr>
            <a:graphicFrameLocks noGrp="1"/>
          </p:cNvGraphicFramePr>
          <p:nvPr/>
        </p:nvGraphicFramePr>
        <p:xfrm>
          <a:off x="10966195" y="4309871"/>
          <a:ext cx="777875" cy="56006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09905"/>
                <a:gridCol w="267970"/>
              </a:tblGrid>
              <a:tr h="436752">
                <a:tc>
                  <a:txBody>
                    <a:bodyPr/>
                    <a:lstStyle/>
                    <a:p>
                      <a:pPr marL="351790">
                        <a:lnSpc>
                          <a:spcPct val="100000"/>
                        </a:lnSpc>
                        <a:spcBef>
                          <a:spcPts val="210"/>
                        </a:spcBef>
                      </a:pPr>
                      <a:r>
                        <a:rPr sz="7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22.0</a:t>
                      </a:r>
                      <a:endParaRPr sz="700">
                        <a:latin typeface="Calibri"/>
                        <a:cs typeface="Calibri"/>
                      </a:endParaRPr>
                    </a:p>
                    <a:p>
                      <a:pPr marL="310515" marR="3048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6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(2</a:t>
                      </a:r>
                      <a:r>
                        <a:rPr sz="6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6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су</a:t>
                      </a:r>
                      <a:endParaRPr sz="600">
                        <a:latin typeface="Calibri"/>
                        <a:cs typeface="Calibri"/>
                      </a:endParaRPr>
                    </a:p>
                    <a:p>
                      <a:pPr marR="30480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550">
                        <a:latin typeface="Times New Roman"/>
                        <a:cs typeface="Times New Roman"/>
                      </a:endParaRPr>
                    </a:p>
                    <a:p>
                      <a:pPr marL="205104" marR="30480">
                        <a:lnSpc>
                          <a:spcPts val="910"/>
                        </a:lnSpc>
                      </a:pPr>
                      <a:r>
                        <a:rPr sz="8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ПРИБ.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26670" marB="0"/>
                </a:tc>
                <a:tc>
                  <a:txBody>
                    <a:bodyPr/>
                    <a:lstStyle/>
                    <a:p>
                      <a:pPr marL="34290">
                        <a:lnSpc>
                          <a:spcPct val="100000"/>
                        </a:lnSpc>
                        <a:spcBef>
                          <a:spcPts val="210"/>
                        </a:spcBef>
                      </a:pPr>
                      <a:r>
                        <a:rPr sz="7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9</a:t>
                      </a:r>
                      <a:endParaRPr sz="700">
                        <a:latin typeface="Calibri"/>
                        <a:cs typeface="Calibri"/>
                      </a:endParaRPr>
                    </a:p>
                    <a:p>
                      <a:pPr marL="1397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6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ки)</a:t>
                      </a:r>
                      <a:endParaRPr sz="600">
                        <a:latin typeface="Calibri"/>
                        <a:cs typeface="Calibri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550">
                        <a:latin typeface="Times New Roman"/>
                        <a:cs typeface="Times New Roman"/>
                      </a:endParaRPr>
                    </a:p>
                    <a:p>
                      <a:pPr marL="3810">
                        <a:lnSpc>
                          <a:spcPts val="910"/>
                        </a:lnSpc>
                      </a:pPr>
                      <a:r>
                        <a:rPr sz="800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О</a:t>
                      </a:r>
                      <a:r>
                        <a:rPr sz="8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ТПР.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26670" marB="0">
                    <a:solidFill>
                      <a:srgbClr val="242753"/>
                    </a:solidFill>
                  </a:tcPr>
                </a:tc>
              </a:tr>
              <a:tr h="123317">
                <a:tc>
                  <a:txBody>
                    <a:bodyPr/>
                    <a:lstStyle/>
                    <a:p>
                      <a:pPr marL="219075" marR="30480">
                        <a:lnSpc>
                          <a:spcPts val="869"/>
                        </a:lnSpc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09:30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5875">
                        <a:lnSpc>
                          <a:spcPts val="869"/>
                        </a:lnSpc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19:00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</a:tr>
            </a:tbl>
          </a:graphicData>
        </a:graphic>
      </p:graphicFrame>
      <p:graphicFrame>
        <p:nvGraphicFramePr>
          <p:cNvPr id="79" name="object 79"/>
          <p:cNvGraphicFramePr>
            <a:graphicFrameLocks noGrp="1"/>
          </p:cNvGraphicFramePr>
          <p:nvPr/>
        </p:nvGraphicFramePr>
        <p:xfrm>
          <a:off x="6985158" y="4631435"/>
          <a:ext cx="575945" cy="58915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73685"/>
                <a:gridCol w="302260"/>
              </a:tblGrid>
              <a:tr h="345313">
                <a:tc gridSpan="2">
                  <a:txBody>
                    <a:bodyPr/>
                    <a:lstStyle/>
                    <a:p>
                      <a:pPr marL="163830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7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15.09</a:t>
                      </a:r>
                      <a:endParaRPr sz="700">
                        <a:latin typeface="Calibri"/>
                        <a:cs typeface="Calibri"/>
                      </a:endParaRPr>
                    </a:p>
                    <a:p>
                      <a:pPr marL="10477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6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(</a:t>
                      </a:r>
                      <a:r>
                        <a:rPr sz="6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1</a:t>
                      </a:r>
                      <a:r>
                        <a:rPr sz="6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0</a:t>
                      </a:r>
                      <a:r>
                        <a:rPr sz="6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6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с</a:t>
                      </a:r>
                      <a:r>
                        <a:rPr sz="6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у</a:t>
                      </a:r>
                      <a:r>
                        <a:rPr sz="6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т</a:t>
                      </a:r>
                      <a:r>
                        <a:rPr sz="6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ки)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46990" marB="0">
                    <a:solidFill>
                      <a:srgbClr val="FF3A5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</a:tr>
              <a:tr h="121919">
                <a:tc>
                  <a:txBody>
                    <a:bodyPr/>
                    <a:lstStyle/>
                    <a:p>
                      <a:pPr algn="ctr">
                        <a:lnSpc>
                          <a:spcPts val="860"/>
                        </a:lnSpc>
                      </a:pPr>
                      <a:r>
                        <a:rPr sz="8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ПРИБ.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solidFill>
                      <a:srgbClr val="FF3A56"/>
                    </a:solidFill>
                  </a:tcPr>
                </a:tc>
                <a:tc>
                  <a:txBody>
                    <a:bodyPr/>
                    <a:lstStyle/>
                    <a:p>
                      <a:pPr marL="5080">
                        <a:lnSpc>
                          <a:spcPts val="860"/>
                        </a:lnSpc>
                      </a:pPr>
                      <a:r>
                        <a:rPr sz="8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ОТПР.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solidFill>
                      <a:srgbClr val="FF3A56"/>
                    </a:solidFill>
                  </a:tcPr>
                </a:tc>
              </a:tr>
              <a:tr h="121920">
                <a:tc>
                  <a:txBody>
                    <a:bodyPr/>
                    <a:lstStyle/>
                    <a:p>
                      <a:pPr marL="635" algn="ctr">
                        <a:lnSpc>
                          <a:spcPts val="860"/>
                        </a:lnSpc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09:30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8415">
                        <a:lnSpc>
                          <a:spcPts val="860"/>
                        </a:lnSpc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19:00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80" name="object 80"/>
          <p:cNvSpPr/>
          <p:nvPr/>
        </p:nvSpPr>
        <p:spPr>
          <a:xfrm>
            <a:off x="6979919" y="4631435"/>
            <a:ext cx="538480" cy="300355"/>
          </a:xfrm>
          <a:custGeom>
            <a:avLst/>
            <a:gdLst/>
            <a:ahLst/>
            <a:cxnLst/>
            <a:rect l="l" t="t" r="r" b="b"/>
            <a:pathLst>
              <a:path w="538479" h="300354">
                <a:moveTo>
                  <a:pt x="537972" y="0"/>
                </a:moveTo>
                <a:lnTo>
                  <a:pt x="0" y="0"/>
                </a:lnTo>
                <a:lnTo>
                  <a:pt x="0" y="300227"/>
                </a:lnTo>
                <a:lnTo>
                  <a:pt x="537972" y="300227"/>
                </a:lnTo>
                <a:lnTo>
                  <a:pt x="537972" y="0"/>
                </a:lnTo>
                <a:close/>
              </a:path>
            </a:pathLst>
          </a:custGeom>
          <a:solidFill>
            <a:srgbClr val="FF3A5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5178552" y="5405628"/>
            <a:ext cx="541020" cy="226060"/>
          </a:xfrm>
          <a:custGeom>
            <a:avLst/>
            <a:gdLst/>
            <a:ahLst/>
            <a:cxnLst/>
            <a:rect l="l" t="t" r="r" b="b"/>
            <a:pathLst>
              <a:path w="541020" h="226060">
                <a:moveTo>
                  <a:pt x="541020" y="0"/>
                </a:moveTo>
                <a:lnTo>
                  <a:pt x="0" y="0"/>
                </a:lnTo>
                <a:lnTo>
                  <a:pt x="0" y="225552"/>
                </a:lnTo>
                <a:lnTo>
                  <a:pt x="541020" y="225552"/>
                </a:lnTo>
                <a:lnTo>
                  <a:pt x="541020" y="0"/>
                </a:lnTo>
                <a:close/>
              </a:path>
            </a:pathLst>
          </a:custGeom>
          <a:solidFill>
            <a:srgbClr val="FF3A5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 txBox="1"/>
          <p:nvPr/>
        </p:nvSpPr>
        <p:spPr>
          <a:xfrm>
            <a:off x="5296661" y="5402960"/>
            <a:ext cx="306705" cy="22415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53340">
              <a:lnSpc>
                <a:spcPct val="100000"/>
              </a:lnSpc>
              <a:spcBef>
                <a:spcPts val="95"/>
              </a:spcBef>
            </a:pPr>
            <a:r>
              <a:rPr sz="700" b="1" spc="-10" dirty="0">
                <a:solidFill>
                  <a:srgbClr val="FFFFFF"/>
                </a:solidFill>
                <a:latin typeface="Calibri"/>
                <a:cs typeface="Calibri"/>
              </a:rPr>
              <a:t>12.09</a:t>
            </a:r>
            <a:endParaRPr sz="7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600" b="1" dirty="0">
                <a:solidFill>
                  <a:srgbClr val="FFFFFF"/>
                </a:solidFill>
                <a:latin typeface="Calibri"/>
                <a:cs typeface="Calibri"/>
              </a:rPr>
              <a:t>(7</a:t>
            </a:r>
            <a:r>
              <a:rPr sz="600" b="1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600" b="1" spc="-5" dirty="0">
                <a:solidFill>
                  <a:srgbClr val="FFFFFF"/>
                </a:solidFill>
                <a:latin typeface="Calibri"/>
                <a:cs typeface="Calibri"/>
              </a:rPr>
              <a:t>с</a:t>
            </a:r>
            <a:r>
              <a:rPr sz="600" b="1" dirty="0">
                <a:solidFill>
                  <a:srgbClr val="FFFFFF"/>
                </a:solidFill>
                <a:latin typeface="Calibri"/>
                <a:cs typeface="Calibri"/>
              </a:rPr>
              <a:t>у</a:t>
            </a:r>
            <a:r>
              <a:rPr sz="600" b="1" spc="-10" dirty="0">
                <a:solidFill>
                  <a:srgbClr val="FFFFFF"/>
                </a:solidFill>
                <a:latin typeface="Calibri"/>
                <a:cs typeface="Calibri"/>
              </a:rPr>
              <a:t>т</a:t>
            </a:r>
            <a:r>
              <a:rPr sz="600" b="1" dirty="0">
                <a:solidFill>
                  <a:srgbClr val="FFFFFF"/>
                </a:solidFill>
                <a:latin typeface="Calibri"/>
                <a:cs typeface="Calibri"/>
              </a:rPr>
              <a:t>ки)</a:t>
            </a:r>
            <a:endParaRPr sz="600">
              <a:latin typeface="Calibri"/>
              <a:cs typeface="Calibri"/>
            </a:endParaRPr>
          </a:p>
        </p:txBody>
      </p:sp>
      <p:sp>
        <p:nvSpPr>
          <p:cNvPr id="83" name="object 83"/>
          <p:cNvSpPr/>
          <p:nvPr/>
        </p:nvSpPr>
        <p:spPr>
          <a:xfrm>
            <a:off x="4936235" y="3834384"/>
            <a:ext cx="535305" cy="245745"/>
          </a:xfrm>
          <a:custGeom>
            <a:avLst/>
            <a:gdLst/>
            <a:ahLst/>
            <a:cxnLst/>
            <a:rect l="l" t="t" r="r" b="b"/>
            <a:pathLst>
              <a:path w="535304" h="245745">
                <a:moveTo>
                  <a:pt x="534924" y="0"/>
                </a:moveTo>
                <a:lnTo>
                  <a:pt x="0" y="0"/>
                </a:lnTo>
                <a:lnTo>
                  <a:pt x="0" y="245363"/>
                </a:lnTo>
                <a:lnTo>
                  <a:pt x="534924" y="245363"/>
                </a:lnTo>
                <a:lnTo>
                  <a:pt x="534924" y="0"/>
                </a:lnTo>
                <a:close/>
              </a:path>
            </a:pathLst>
          </a:custGeom>
          <a:solidFill>
            <a:srgbClr val="FF3A5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 txBox="1"/>
          <p:nvPr/>
        </p:nvSpPr>
        <p:spPr>
          <a:xfrm>
            <a:off x="5051297" y="3841496"/>
            <a:ext cx="306705" cy="2235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53340">
              <a:lnSpc>
                <a:spcPct val="100000"/>
              </a:lnSpc>
              <a:spcBef>
                <a:spcPts val="95"/>
              </a:spcBef>
            </a:pPr>
            <a:r>
              <a:rPr sz="700" b="1" spc="-10" dirty="0">
                <a:solidFill>
                  <a:srgbClr val="FFFFFF"/>
                </a:solidFill>
                <a:latin typeface="Calibri"/>
                <a:cs typeface="Calibri"/>
              </a:rPr>
              <a:t>11.09</a:t>
            </a:r>
            <a:endParaRPr sz="7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600" b="1" dirty="0">
                <a:solidFill>
                  <a:srgbClr val="FFFFFF"/>
                </a:solidFill>
                <a:latin typeface="Calibri"/>
                <a:cs typeface="Calibri"/>
              </a:rPr>
              <a:t>(6</a:t>
            </a:r>
            <a:r>
              <a:rPr sz="600" b="1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600" b="1" spc="-5" dirty="0">
                <a:solidFill>
                  <a:srgbClr val="FFFFFF"/>
                </a:solidFill>
                <a:latin typeface="Calibri"/>
                <a:cs typeface="Calibri"/>
              </a:rPr>
              <a:t>с</a:t>
            </a:r>
            <a:r>
              <a:rPr sz="600" b="1" dirty="0">
                <a:solidFill>
                  <a:srgbClr val="FFFFFF"/>
                </a:solidFill>
                <a:latin typeface="Calibri"/>
                <a:cs typeface="Calibri"/>
              </a:rPr>
              <a:t>у</a:t>
            </a:r>
            <a:r>
              <a:rPr sz="600" b="1" spc="-10" dirty="0">
                <a:solidFill>
                  <a:srgbClr val="FFFFFF"/>
                </a:solidFill>
                <a:latin typeface="Calibri"/>
                <a:cs typeface="Calibri"/>
              </a:rPr>
              <a:t>т</a:t>
            </a:r>
            <a:r>
              <a:rPr sz="600" b="1" dirty="0">
                <a:solidFill>
                  <a:srgbClr val="FFFFFF"/>
                </a:solidFill>
                <a:latin typeface="Calibri"/>
                <a:cs typeface="Calibri"/>
              </a:rPr>
              <a:t>ки)</a:t>
            </a:r>
            <a:endParaRPr sz="600">
              <a:latin typeface="Calibri"/>
              <a:cs typeface="Calibri"/>
            </a:endParaRPr>
          </a:p>
        </p:txBody>
      </p:sp>
      <p:sp>
        <p:nvSpPr>
          <p:cNvPr id="85" name="object 85"/>
          <p:cNvSpPr/>
          <p:nvPr/>
        </p:nvSpPr>
        <p:spPr>
          <a:xfrm>
            <a:off x="3227832" y="4931664"/>
            <a:ext cx="539750" cy="299085"/>
          </a:xfrm>
          <a:custGeom>
            <a:avLst/>
            <a:gdLst/>
            <a:ahLst/>
            <a:cxnLst/>
            <a:rect l="l" t="t" r="r" b="b"/>
            <a:pathLst>
              <a:path w="539750" h="299085">
                <a:moveTo>
                  <a:pt x="539495" y="0"/>
                </a:moveTo>
                <a:lnTo>
                  <a:pt x="0" y="0"/>
                </a:lnTo>
                <a:lnTo>
                  <a:pt x="0" y="298704"/>
                </a:lnTo>
                <a:lnTo>
                  <a:pt x="539495" y="298704"/>
                </a:lnTo>
                <a:lnTo>
                  <a:pt x="539495" y="0"/>
                </a:lnTo>
                <a:close/>
              </a:path>
            </a:pathLst>
          </a:custGeom>
          <a:solidFill>
            <a:srgbClr val="FF3A5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 txBox="1"/>
          <p:nvPr/>
        </p:nvSpPr>
        <p:spPr>
          <a:xfrm>
            <a:off x="3344036" y="4965572"/>
            <a:ext cx="306705" cy="2235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53340">
              <a:lnSpc>
                <a:spcPct val="100000"/>
              </a:lnSpc>
              <a:spcBef>
                <a:spcPts val="95"/>
              </a:spcBef>
            </a:pPr>
            <a:r>
              <a:rPr sz="700" b="1" spc="-10" dirty="0">
                <a:solidFill>
                  <a:srgbClr val="FFFFFF"/>
                </a:solidFill>
                <a:latin typeface="Calibri"/>
                <a:cs typeface="Calibri"/>
              </a:rPr>
              <a:t>10.09</a:t>
            </a:r>
            <a:endParaRPr sz="7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600" b="1" dirty="0">
                <a:solidFill>
                  <a:srgbClr val="FFFFFF"/>
                </a:solidFill>
                <a:latin typeface="Calibri"/>
                <a:cs typeface="Calibri"/>
              </a:rPr>
              <a:t>(5</a:t>
            </a:r>
            <a:r>
              <a:rPr sz="600" b="1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600" b="1" spc="-5" dirty="0">
                <a:solidFill>
                  <a:srgbClr val="FFFFFF"/>
                </a:solidFill>
                <a:latin typeface="Calibri"/>
                <a:cs typeface="Calibri"/>
              </a:rPr>
              <a:t>с</a:t>
            </a:r>
            <a:r>
              <a:rPr sz="600" b="1" dirty="0">
                <a:solidFill>
                  <a:srgbClr val="FFFFFF"/>
                </a:solidFill>
                <a:latin typeface="Calibri"/>
                <a:cs typeface="Calibri"/>
              </a:rPr>
              <a:t>у</a:t>
            </a:r>
            <a:r>
              <a:rPr sz="600" b="1" spc="-10" dirty="0">
                <a:solidFill>
                  <a:srgbClr val="FFFFFF"/>
                </a:solidFill>
                <a:latin typeface="Calibri"/>
                <a:cs typeface="Calibri"/>
              </a:rPr>
              <a:t>т</a:t>
            </a:r>
            <a:r>
              <a:rPr sz="600" b="1" dirty="0">
                <a:solidFill>
                  <a:srgbClr val="FFFFFF"/>
                </a:solidFill>
                <a:latin typeface="Calibri"/>
                <a:cs typeface="Calibri"/>
              </a:rPr>
              <a:t>ки)</a:t>
            </a:r>
            <a:endParaRPr sz="600">
              <a:latin typeface="Calibri"/>
              <a:cs typeface="Calibri"/>
            </a:endParaRPr>
          </a:p>
        </p:txBody>
      </p:sp>
      <p:sp>
        <p:nvSpPr>
          <p:cNvPr id="87" name="object 87"/>
          <p:cNvSpPr txBox="1"/>
          <p:nvPr/>
        </p:nvSpPr>
        <p:spPr>
          <a:xfrm>
            <a:off x="3773423" y="2959607"/>
            <a:ext cx="628015" cy="242570"/>
          </a:xfrm>
          <a:prstGeom prst="rect">
            <a:avLst/>
          </a:prstGeom>
          <a:solidFill>
            <a:srgbClr val="FF3A56"/>
          </a:solidFill>
        </p:spPr>
        <p:txBody>
          <a:bodyPr vert="horz" wrap="square" lIns="0" tIns="1778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40"/>
              </a:spcBef>
            </a:pPr>
            <a:r>
              <a:rPr sz="700" b="1" spc="-10" dirty="0">
                <a:solidFill>
                  <a:srgbClr val="FFFFFF"/>
                </a:solidFill>
                <a:latin typeface="Calibri"/>
                <a:cs typeface="Calibri"/>
              </a:rPr>
              <a:t>09.09</a:t>
            </a:r>
            <a:endParaRPr sz="7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  <a:spcBef>
                <a:spcPts val="5"/>
              </a:spcBef>
            </a:pPr>
            <a:r>
              <a:rPr sz="600" b="1" dirty="0">
                <a:solidFill>
                  <a:srgbClr val="FFFFFF"/>
                </a:solidFill>
                <a:latin typeface="Calibri"/>
                <a:cs typeface="Calibri"/>
              </a:rPr>
              <a:t>(4</a:t>
            </a:r>
            <a:r>
              <a:rPr sz="600" b="1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600" b="1" spc="-5" dirty="0">
                <a:solidFill>
                  <a:srgbClr val="FFFFFF"/>
                </a:solidFill>
                <a:latin typeface="Calibri"/>
                <a:cs typeface="Calibri"/>
              </a:rPr>
              <a:t>с</a:t>
            </a:r>
            <a:r>
              <a:rPr sz="600" b="1" dirty="0">
                <a:solidFill>
                  <a:srgbClr val="FFFFFF"/>
                </a:solidFill>
                <a:latin typeface="Calibri"/>
                <a:cs typeface="Calibri"/>
              </a:rPr>
              <a:t>у</a:t>
            </a:r>
            <a:r>
              <a:rPr sz="600" b="1" spc="-10" dirty="0">
                <a:solidFill>
                  <a:srgbClr val="FFFFFF"/>
                </a:solidFill>
                <a:latin typeface="Calibri"/>
                <a:cs typeface="Calibri"/>
              </a:rPr>
              <a:t>т</a:t>
            </a:r>
            <a:r>
              <a:rPr sz="600" b="1" dirty="0">
                <a:solidFill>
                  <a:srgbClr val="FFFFFF"/>
                </a:solidFill>
                <a:latin typeface="Calibri"/>
                <a:cs typeface="Calibri"/>
              </a:rPr>
              <a:t>ки)</a:t>
            </a:r>
            <a:endParaRPr sz="600">
              <a:latin typeface="Calibri"/>
              <a:cs typeface="Calibri"/>
            </a:endParaRPr>
          </a:p>
        </p:txBody>
      </p:sp>
      <p:sp>
        <p:nvSpPr>
          <p:cNvPr id="88" name="object 88"/>
          <p:cNvSpPr/>
          <p:nvPr/>
        </p:nvSpPr>
        <p:spPr>
          <a:xfrm>
            <a:off x="5993891" y="6156959"/>
            <a:ext cx="563880" cy="283845"/>
          </a:xfrm>
          <a:custGeom>
            <a:avLst/>
            <a:gdLst/>
            <a:ahLst/>
            <a:cxnLst/>
            <a:rect l="l" t="t" r="r" b="b"/>
            <a:pathLst>
              <a:path w="563879" h="283845">
                <a:moveTo>
                  <a:pt x="563880" y="0"/>
                </a:moveTo>
                <a:lnTo>
                  <a:pt x="0" y="0"/>
                </a:lnTo>
                <a:lnTo>
                  <a:pt x="0" y="283463"/>
                </a:lnTo>
                <a:lnTo>
                  <a:pt x="563880" y="283463"/>
                </a:lnTo>
                <a:lnTo>
                  <a:pt x="563880" y="0"/>
                </a:lnTo>
                <a:close/>
              </a:path>
            </a:pathLst>
          </a:custGeom>
          <a:solidFill>
            <a:srgbClr val="FF3A5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89"/>
          <p:cNvSpPr txBox="1"/>
          <p:nvPr/>
        </p:nvSpPr>
        <p:spPr>
          <a:xfrm>
            <a:off x="6122670" y="6183579"/>
            <a:ext cx="306705" cy="22415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53340">
              <a:lnSpc>
                <a:spcPct val="100000"/>
              </a:lnSpc>
              <a:spcBef>
                <a:spcPts val="95"/>
              </a:spcBef>
            </a:pPr>
            <a:r>
              <a:rPr sz="700" b="1" spc="-10" dirty="0">
                <a:solidFill>
                  <a:srgbClr val="FFFFFF"/>
                </a:solidFill>
                <a:latin typeface="Calibri"/>
                <a:cs typeface="Calibri"/>
              </a:rPr>
              <a:t>14.09</a:t>
            </a:r>
            <a:endParaRPr sz="7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600" b="1" dirty="0">
                <a:solidFill>
                  <a:srgbClr val="FFFFFF"/>
                </a:solidFill>
                <a:latin typeface="Calibri"/>
                <a:cs typeface="Calibri"/>
              </a:rPr>
              <a:t>(9</a:t>
            </a:r>
            <a:r>
              <a:rPr sz="600" b="1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600" b="1" spc="-5" dirty="0">
                <a:solidFill>
                  <a:srgbClr val="FFFFFF"/>
                </a:solidFill>
                <a:latin typeface="Calibri"/>
                <a:cs typeface="Calibri"/>
              </a:rPr>
              <a:t>с</a:t>
            </a:r>
            <a:r>
              <a:rPr sz="600" b="1" dirty="0">
                <a:solidFill>
                  <a:srgbClr val="FFFFFF"/>
                </a:solidFill>
                <a:latin typeface="Calibri"/>
                <a:cs typeface="Calibri"/>
              </a:rPr>
              <a:t>у</a:t>
            </a:r>
            <a:r>
              <a:rPr sz="600" b="1" spc="-10" dirty="0">
                <a:solidFill>
                  <a:srgbClr val="FFFFFF"/>
                </a:solidFill>
                <a:latin typeface="Calibri"/>
                <a:cs typeface="Calibri"/>
              </a:rPr>
              <a:t>т</a:t>
            </a:r>
            <a:r>
              <a:rPr sz="600" b="1" dirty="0">
                <a:solidFill>
                  <a:srgbClr val="FFFFFF"/>
                </a:solidFill>
                <a:latin typeface="Calibri"/>
                <a:cs typeface="Calibri"/>
              </a:rPr>
              <a:t>ки)</a:t>
            </a:r>
            <a:endParaRPr sz="600">
              <a:latin typeface="Calibri"/>
              <a:cs typeface="Calibri"/>
            </a:endParaRPr>
          </a:p>
        </p:txBody>
      </p:sp>
      <p:graphicFrame>
        <p:nvGraphicFramePr>
          <p:cNvPr id="90" name="object 90"/>
          <p:cNvGraphicFramePr>
            <a:graphicFrameLocks noGrp="1"/>
          </p:cNvGraphicFramePr>
          <p:nvPr/>
        </p:nvGraphicFramePr>
        <p:xfrm>
          <a:off x="9806813" y="5376671"/>
          <a:ext cx="1398905" cy="487627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18770"/>
                <a:gridCol w="334645"/>
                <a:gridCol w="393700"/>
                <a:gridCol w="351790"/>
              </a:tblGrid>
              <a:tr h="243789">
                <a:tc gridSpan="2">
                  <a:txBody>
                    <a:bodyPr/>
                    <a:lstStyle/>
                    <a:p>
                      <a:pPr marL="212725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sz="7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20.09</a:t>
                      </a:r>
                      <a:endParaRPr sz="700">
                        <a:latin typeface="Calibri"/>
                        <a:cs typeface="Calibri"/>
                      </a:endParaRPr>
                    </a:p>
                    <a:p>
                      <a:pPr marL="15176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6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(</a:t>
                      </a:r>
                      <a:r>
                        <a:rPr sz="6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1</a:t>
                      </a:r>
                      <a:r>
                        <a:rPr sz="6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5</a:t>
                      </a:r>
                      <a:r>
                        <a:rPr sz="6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6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с</a:t>
                      </a:r>
                      <a:r>
                        <a:rPr sz="6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у</a:t>
                      </a:r>
                      <a:r>
                        <a:rPr sz="6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т</a:t>
                      </a:r>
                      <a:r>
                        <a:rPr sz="6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ки)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5715" marB="0">
                    <a:lnR w="76200">
                      <a:solidFill>
                        <a:srgbClr val="FFFFFF"/>
                      </a:solidFill>
                      <a:prstDash val="solid"/>
                    </a:lnR>
                    <a:solidFill>
                      <a:srgbClr val="FF3A5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21590" algn="ctr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sz="7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21.09</a:t>
                      </a:r>
                      <a:endParaRPr sz="700">
                        <a:latin typeface="Calibri"/>
                        <a:cs typeface="Calibri"/>
                      </a:endParaRPr>
                    </a:p>
                    <a:p>
                      <a:pPr marL="20320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6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(1</a:t>
                      </a:r>
                      <a:r>
                        <a:rPr sz="6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6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с</a:t>
                      </a:r>
                      <a:r>
                        <a:rPr sz="6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у</a:t>
                      </a:r>
                      <a:r>
                        <a:rPr sz="6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т</a:t>
                      </a:r>
                      <a:r>
                        <a:rPr sz="6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ки)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3810" marB="0">
                    <a:lnL w="76200">
                      <a:solidFill>
                        <a:srgbClr val="FFFFFF"/>
                      </a:solidFill>
                      <a:prstDash val="solid"/>
                    </a:lnL>
                    <a:solidFill>
                      <a:srgbClr val="24275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</a:tr>
              <a:tr h="121919">
                <a:tc>
                  <a:txBody>
                    <a:bodyPr/>
                    <a:lstStyle/>
                    <a:p>
                      <a:pPr algn="ctr">
                        <a:lnSpc>
                          <a:spcPts val="860"/>
                        </a:lnSpc>
                      </a:pPr>
                      <a:r>
                        <a:rPr sz="8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ПРИБ.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solidFill>
                      <a:srgbClr val="FF3A56"/>
                    </a:solidFill>
                  </a:tcPr>
                </a:tc>
                <a:tc>
                  <a:txBody>
                    <a:bodyPr/>
                    <a:lstStyle/>
                    <a:p>
                      <a:pPr marR="11430" algn="ctr">
                        <a:lnSpc>
                          <a:spcPts val="860"/>
                        </a:lnSpc>
                      </a:pPr>
                      <a:r>
                        <a:rPr sz="8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ОТПР.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R w="76200">
                      <a:solidFill>
                        <a:srgbClr val="FFFFFF"/>
                      </a:solidFill>
                      <a:prstDash val="solid"/>
                    </a:lnR>
                    <a:solidFill>
                      <a:srgbClr val="FF3A56"/>
                    </a:solidFill>
                  </a:tcPr>
                </a:tc>
                <a:tc>
                  <a:txBody>
                    <a:bodyPr/>
                    <a:lstStyle/>
                    <a:p>
                      <a:pPr marR="36830" algn="r">
                        <a:lnSpc>
                          <a:spcPts val="860"/>
                        </a:lnSpc>
                      </a:pPr>
                      <a:r>
                        <a:rPr sz="8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ОТПР.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76200">
                      <a:solidFill>
                        <a:srgbClr val="FFFFFF"/>
                      </a:solidFill>
                      <a:prstDash val="solid"/>
                    </a:lnL>
                    <a:solidFill>
                      <a:srgbClr val="242753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ts val="860"/>
                        </a:lnSpc>
                      </a:pPr>
                      <a:r>
                        <a:rPr sz="8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ПРИБ.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solidFill>
                      <a:srgbClr val="242753"/>
                    </a:solidFill>
                  </a:tcPr>
                </a:tc>
              </a:tr>
              <a:tr h="121919">
                <a:tc>
                  <a:txBody>
                    <a:bodyPr/>
                    <a:lstStyle/>
                    <a:p>
                      <a:pPr algn="ctr">
                        <a:lnSpc>
                          <a:spcPts val="860"/>
                        </a:lnSpc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09:30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11430" algn="ctr">
                        <a:lnSpc>
                          <a:spcPts val="860"/>
                        </a:lnSpc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-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R w="76200">
                      <a:solidFill>
                        <a:srgbClr val="FFFFFF"/>
                      </a:solidFill>
                      <a:prstDash val="soli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48895" algn="r">
                        <a:lnSpc>
                          <a:spcPts val="860"/>
                        </a:lnSpc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19:00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76200">
                      <a:solidFill>
                        <a:srgbClr val="FFFFFF"/>
                      </a:solidFill>
                      <a:prstDash val="solid"/>
                    </a:lnL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ts val="860"/>
                        </a:lnSpc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-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91" name="object 91"/>
          <p:cNvGraphicFramePr>
            <a:graphicFrameLocks noGrp="1"/>
          </p:cNvGraphicFramePr>
          <p:nvPr/>
        </p:nvGraphicFramePr>
        <p:xfrm>
          <a:off x="9004045" y="4030979"/>
          <a:ext cx="1336038" cy="76809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55904"/>
                <a:gridCol w="38735"/>
                <a:gridCol w="307975"/>
                <a:gridCol w="385444"/>
                <a:gridCol w="100965"/>
                <a:gridCol w="247015"/>
              </a:tblGrid>
              <a:tr h="293243">
                <a:tc gridSpan="3">
                  <a:txBody>
                    <a:bodyPr/>
                    <a:lstStyle/>
                    <a:p>
                      <a:pPr marL="167005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sz="7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18.09</a:t>
                      </a:r>
                      <a:endParaRPr sz="700">
                        <a:latin typeface="Calibri"/>
                        <a:cs typeface="Calibri"/>
                      </a:endParaRPr>
                    </a:p>
                    <a:p>
                      <a:pPr marL="10604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6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(</a:t>
                      </a:r>
                      <a:r>
                        <a:rPr sz="6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1</a:t>
                      </a:r>
                      <a:r>
                        <a:rPr sz="6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3</a:t>
                      </a:r>
                      <a:r>
                        <a:rPr sz="6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6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с</a:t>
                      </a:r>
                      <a:r>
                        <a:rPr sz="6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у</a:t>
                      </a:r>
                      <a:r>
                        <a:rPr sz="6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т</a:t>
                      </a:r>
                      <a:r>
                        <a:rPr sz="6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ки)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36195" marB="0">
                    <a:lnR w="76200">
                      <a:solidFill>
                        <a:srgbClr val="FFFFFF"/>
                      </a:solidFill>
                      <a:prstDash val="solid"/>
                    </a:lnR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FF3A5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3">
                  <a:txBody>
                    <a:bodyPr/>
                    <a:lstStyle/>
                    <a:p>
                      <a:pPr marL="38735" algn="ctr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sz="7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23.09</a:t>
                      </a:r>
                      <a:endParaRPr sz="700">
                        <a:latin typeface="Calibri"/>
                        <a:cs typeface="Calibri"/>
                      </a:endParaRPr>
                    </a:p>
                    <a:p>
                      <a:pPr marL="37465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6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(3</a:t>
                      </a:r>
                      <a:r>
                        <a:rPr sz="6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6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с</a:t>
                      </a:r>
                      <a:r>
                        <a:rPr sz="6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у</a:t>
                      </a:r>
                      <a:r>
                        <a:rPr sz="6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т</a:t>
                      </a:r>
                      <a:r>
                        <a:rPr sz="6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ки)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36195" marB="0">
                    <a:lnL w="76200">
                      <a:solidFill>
                        <a:srgbClr val="FFFFFF"/>
                      </a:solidFill>
                      <a:prstDash val="solid"/>
                    </a:lnL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24275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</a:tr>
              <a:tr h="154431">
                <a:tc gridSpan="2">
                  <a:txBody>
                    <a:bodyPr/>
                    <a:lstStyle/>
                    <a:p>
                      <a:pPr marL="6350">
                        <a:lnSpc>
                          <a:spcPts val="910"/>
                        </a:lnSpc>
                        <a:spcBef>
                          <a:spcPts val="204"/>
                        </a:spcBef>
                      </a:pPr>
                      <a:r>
                        <a:rPr sz="8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ПРИБ.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26034" marB="0">
                    <a:lnT w="38100">
                      <a:solidFill>
                        <a:srgbClr val="FFFFFF"/>
                      </a:solidFill>
                      <a:prstDash val="solid"/>
                    </a:lnT>
                    <a:solidFill>
                      <a:srgbClr val="FF3A5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5715">
                        <a:lnSpc>
                          <a:spcPts val="910"/>
                        </a:lnSpc>
                        <a:spcBef>
                          <a:spcPts val="204"/>
                        </a:spcBef>
                      </a:pPr>
                      <a:r>
                        <a:rPr sz="8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ОТПР.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26034" marB="0">
                    <a:lnR w="762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solidFill>
                      <a:srgbClr val="FF3A56"/>
                    </a:solidFill>
                  </a:tcPr>
                </a:tc>
                <a:tc>
                  <a:txBody>
                    <a:bodyPr/>
                    <a:lstStyle/>
                    <a:p>
                      <a:pPr marL="34925" algn="ctr">
                        <a:lnSpc>
                          <a:spcPct val="100000"/>
                        </a:lnSpc>
                        <a:spcBef>
                          <a:spcPts val="65"/>
                        </a:spcBef>
                      </a:pPr>
                      <a:r>
                        <a:rPr sz="8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ПРИБ.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8255" marB="0">
                    <a:lnL w="76200">
                      <a:solidFill>
                        <a:srgbClr val="FFFFFF"/>
                      </a:solidFill>
                      <a:prstDash val="solid"/>
                    </a:lnL>
                    <a:lnT w="38100">
                      <a:solidFill>
                        <a:srgbClr val="FFFFFF"/>
                      </a:solidFill>
                      <a:prstDash val="solid"/>
                    </a:lnT>
                    <a:solidFill>
                      <a:srgbClr val="242753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43180">
                        <a:lnSpc>
                          <a:spcPct val="100000"/>
                        </a:lnSpc>
                        <a:spcBef>
                          <a:spcPts val="65"/>
                        </a:spcBef>
                      </a:pPr>
                      <a:r>
                        <a:rPr sz="8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ОТПР.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8255" marB="0">
                    <a:lnT w="38100">
                      <a:solidFill>
                        <a:srgbClr val="FFFFFF"/>
                      </a:solidFill>
                      <a:prstDash val="solid"/>
                    </a:lnT>
                    <a:solidFill>
                      <a:srgbClr val="24275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</a:tr>
              <a:tr h="131445">
                <a:tc>
                  <a:txBody>
                    <a:bodyPr/>
                    <a:lstStyle/>
                    <a:p>
                      <a:pPr marL="19685">
                        <a:lnSpc>
                          <a:spcPts val="910"/>
                        </a:lnSpc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09:30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76200">
                      <a:solidFill>
                        <a:srgbClr val="FFFFFF"/>
                      </a:solidFill>
                      <a:prstDash val="soli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7780">
                        <a:lnSpc>
                          <a:spcPts val="910"/>
                        </a:lnSpc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19:00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762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>
                      <a:solidFill>
                        <a:srgbClr val="FFFFFF"/>
                      </a:solidFill>
                      <a:prstDash val="soli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6830" algn="ctr">
                        <a:lnSpc>
                          <a:spcPts val="770"/>
                        </a:lnSpc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09:30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76200">
                      <a:solidFill>
                        <a:srgbClr val="FFFFFF"/>
                      </a:solidFill>
                      <a:prstDash val="solid"/>
                    </a:lnL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56515">
                        <a:lnSpc>
                          <a:spcPts val="770"/>
                        </a:lnSpc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19:00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</a:tr>
              <a:tr h="188975">
                <a:tc>
                  <a:txBody>
                    <a:bodyPr/>
                    <a:lstStyle/>
                    <a:p>
                      <a:pPr marR="12065"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9525">
                      <a:solidFill>
                        <a:srgbClr val="FFFFFF"/>
                      </a:solidFill>
                      <a:prstDash val="solid"/>
                    </a:lnR>
                  </a:tcPr>
                </a:tc>
                <a:tc gridSpan="4">
                  <a:txBody>
                    <a:bodyPr/>
                    <a:lstStyle/>
                    <a:p>
                      <a:pPr marL="98425">
                        <a:lnSpc>
                          <a:spcPts val="1390"/>
                        </a:lnSpc>
                      </a:pPr>
                      <a:r>
                        <a:rPr sz="12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ЛЕДЯНАЯ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B w="9525">
                      <a:solidFill>
                        <a:srgbClr val="FFFFFF"/>
                      </a:solidFill>
                      <a:prstDash val="solid"/>
                    </a:lnB>
                    <a:solidFill>
                      <a:srgbClr val="00AFE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</a:tcPr>
                </a:tc>
              </a:tr>
            </a:tbl>
          </a:graphicData>
        </a:graphic>
      </p:graphicFrame>
      <p:sp>
        <p:nvSpPr>
          <p:cNvPr id="92" name="object 92"/>
          <p:cNvSpPr/>
          <p:nvPr/>
        </p:nvSpPr>
        <p:spPr>
          <a:xfrm>
            <a:off x="7603235" y="4640579"/>
            <a:ext cx="523240" cy="292735"/>
          </a:xfrm>
          <a:custGeom>
            <a:avLst/>
            <a:gdLst/>
            <a:ahLst/>
            <a:cxnLst/>
            <a:rect l="l" t="t" r="r" b="b"/>
            <a:pathLst>
              <a:path w="523240" h="292735">
                <a:moveTo>
                  <a:pt x="522731" y="0"/>
                </a:moveTo>
                <a:lnTo>
                  <a:pt x="0" y="0"/>
                </a:lnTo>
                <a:lnTo>
                  <a:pt x="0" y="292608"/>
                </a:lnTo>
                <a:lnTo>
                  <a:pt x="522731" y="292608"/>
                </a:lnTo>
                <a:lnTo>
                  <a:pt x="522731" y="0"/>
                </a:lnTo>
                <a:close/>
              </a:path>
            </a:pathLst>
          </a:custGeom>
          <a:solidFill>
            <a:srgbClr val="24275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object 93"/>
          <p:cNvSpPr txBox="1"/>
          <p:nvPr/>
        </p:nvSpPr>
        <p:spPr>
          <a:xfrm>
            <a:off x="7711820" y="4671440"/>
            <a:ext cx="306705" cy="2235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53340">
              <a:lnSpc>
                <a:spcPct val="100000"/>
              </a:lnSpc>
              <a:spcBef>
                <a:spcPts val="95"/>
              </a:spcBef>
            </a:pPr>
            <a:r>
              <a:rPr sz="700" b="1" spc="-10" dirty="0">
                <a:solidFill>
                  <a:srgbClr val="FFFFFF"/>
                </a:solidFill>
                <a:latin typeface="Calibri"/>
                <a:cs typeface="Calibri"/>
              </a:rPr>
              <a:t>26.09</a:t>
            </a:r>
            <a:endParaRPr sz="7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600" b="1" dirty="0">
                <a:solidFill>
                  <a:srgbClr val="FFFFFF"/>
                </a:solidFill>
                <a:latin typeface="Calibri"/>
                <a:cs typeface="Calibri"/>
              </a:rPr>
              <a:t>(6</a:t>
            </a:r>
            <a:r>
              <a:rPr sz="600" b="1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600" b="1" spc="-5" dirty="0">
                <a:solidFill>
                  <a:srgbClr val="FFFFFF"/>
                </a:solidFill>
                <a:latin typeface="Calibri"/>
                <a:cs typeface="Calibri"/>
              </a:rPr>
              <a:t>с</a:t>
            </a:r>
            <a:r>
              <a:rPr sz="600" b="1" dirty="0">
                <a:solidFill>
                  <a:srgbClr val="FFFFFF"/>
                </a:solidFill>
                <a:latin typeface="Calibri"/>
                <a:cs typeface="Calibri"/>
              </a:rPr>
              <a:t>у</a:t>
            </a:r>
            <a:r>
              <a:rPr sz="600" b="1" spc="-10" dirty="0">
                <a:solidFill>
                  <a:srgbClr val="FFFFFF"/>
                </a:solidFill>
                <a:latin typeface="Calibri"/>
                <a:cs typeface="Calibri"/>
              </a:rPr>
              <a:t>т</a:t>
            </a:r>
            <a:r>
              <a:rPr sz="600" b="1" dirty="0">
                <a:solidFill>
                  <a:srgbClr val="FFFFFF"/>
                </a:solidFill>
                <a:latin typeface="Calibri"/>
                <a:cs typeface="Calibri"/>
              </a:rPr>
              <a:t>ки)</a:t>
            </a:r>
            <a:endParaRPr sz="600">
              <a:latin typeface="Calibri"/>
              <a:cs typeface="Calibri"/>
            </a:endParaRPr>
          </a:p>
        </p:txBody>
      </p:sp>
      <p:sp>
        <p:nvSpPr>
          <p:cNvPr id="94" name="object 94"/>
          <p:cNvSpPr/>
          <p:nvPr/>
        </p:nvSpPr>
        <p:spPr>
          <a:xfrm>
            <a:off x="6630923" y="6161532"/>
            <a:ext cx="524510" cy="279400"/>
          </a:xfrm>
          <a:custGeom>
            <a:avLst/>
            <a:gdLst/>
            <a:ahLst/>
            <a:cxnLst/>
            <a:rect l="l" t="t" r="r" b="b"/>
            <a:pathLst>
              <a:path w="524509" h="279400">
                <a:moveTo>
                  <a:pt x="524255" y="0"/>
                </a:moveTo>
                <a:lnTo>
                  <a:pt x="0" y="0"/>
                </a:lnTo>
                <a:lnTo>
                  <a:pt x="0" y="278892"/>
                </a:lnTo>
                <a:lnTo>
                  <a:pt x="524255" y="278892"/>
                </a:lnTo>
                <a:lnTo>
                  <a:pt x="524255" y="0"/>
                </a:lnTo>
                <a:close/>
              </a:path>
            </a:pathLst>
          </a:custGeom>
          <a:solidFill>
            <a:srgbClr val="24275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95"/>
          <p:cNvSpPr txBox="1"/>
          <p:nvPr/>
        </p:nvSpPr>
        <p:spPr>
          <a:xfrm>
            <a:off x="6740397" y="6185712"/>
            <a:ext cx="306705" cy="2235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53340">
              <a:lnSpc>
                <a:spcPct val="100000"/>
              </a:lnSpc>
              <a:spcBef>
                <a:spcPts val="95"/>
              </a:spcBef>
            </a:pPr>
            <a:r>
              <a:rPr sz="700" b="1" spc="-10" dirty="0">
                <a:solidFill>
                  <a:srgbClr val="FFFFFF"/>
                </a:solidFill>
                <a:latin typeface="Calibri"/>
                <a:cs typeface="Calibri"/>
              </a:rPr>
              <a:t>27.09</a:t>
            </a:r>
            <a:endParaRPr sz="7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600" b="1" dirty="0">
                <a:solidFill>
                  <a:srgbClr val="FFFFFF"/>
                </a:solidFill>
                <a:latin typeface="Calibri"/>
                <a:cs typeface="Calibri"/>
              </a:rPr>
              <a:t>(7</a:t>
            </a:r>
            <a:r>
              <a:rPr sz="600" b="1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600" b="1" spc="-5" dirty="0">
                <a:solidFill>
                  <a:srgbClr val="FFFFFF"/>
                </a:solidFill>
                <a:latin typeface="Calibri"/>
                <a:cs typeface="Calibri"/>
              </a:rPr>
              <a:t>с</a:t>
            </a:r>
            <a:r>
              <a:rPr sz="600" b="1" dirty="0">
                <a:solidFill>
                  <a:srgbClr val="FFFFFF"/>
                </a:solidFill>
                <a:latin typeface="Calibri"/>
                <a:cs typeface="Calibri"/>
              </a:rPr>
              <a:t>у</a:t>
            </a:r>
            <a:r>
              <a:rPr sz="600" b="1" spc="-10" dirty="0">
                <a:solidFill>
                  <a:srgbClr val="FFFFFF"/>
                </a:solidFill>
                <a:latin typeface="Calibri"/>
                <a:cs typeface="Calibri"/>
              </a:rPr>
              <a:t>т</a:t>
            </a:r>
            <a:r>
              <a:rPr sz="600" b="1" dirty="0">
                <a:solidFill>
                  <a:srgbClr val="FFFFFF"/>
                </a:solidFill>
                <a:latin typeface="Calibri"/>
                <a:cs typeface="Calibri"/>
              </a:rPr>
              <a:t>ки)</a:t>
            </a:r>
            <a:endParaRPr sz="600">
              <a:latin typeface="Calibri"/>
              <a:cs typeface="Calibri"/>
            </a:endParaRPr>
          </a:p>
        </p:txBody>
      </p:sp>
      <p:sp>
        <p:nvSpPr>
          <p:cNvPr id="96" name="object 96"/>
          <p:cNvSpPr/>
          <p:nvPr/>
        </p:nvSpPr>
        <p:spPr>
          <a:xfrm>
            <a:off x="5777484" y="5408676"/>
            <a:ext cx="561340" cy="227329"/>
          </a:xfrm>
          <a:custGeom>
            <a:avLst/>
            <a:gdLst/>
            <a:ahLst/>
            <a:cxnLst/>
            <a:rect l="l" t="t" r="r" b="b"/>
            <a:pathLst>
              <a:path w="561339" h="227329">
                <a:moveTo>
                  <a:pt x="560832" y="0"/>
                </a:moveTo>
                <a:lnTo>
                  <a:pt x="0" y="0"/>
                </a:lnTo>
                <a:lnTo>
                  <a:pt x="0" y="227076"/>
                </a:lnTo>
                <a:lnTo>
                  <a:pt x="560832" y="227076"/>
                </a:lnTo>
                <a:lnTo>
                  <a:pt x="560832" y="0"/>
                </a:lnTo>
                <a:close/>
              </a:path>
            </a:pathLst>
          </a:custGeom>
          <a:solidFill>
            <a:srgbClr val="24275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object 97"/>
          <p:cNvSpPr txBox="1"/>
          <p:nvPr/>
        </p:nvSpPr>
        <p:spPr>
          <a:xfrm>
            <a:off x="5904103" y="5406897"/>
            <a:ext cx="306705" cy="22415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53340">
              <a:lnSpc>
                <a:spcPct val="100000"/>
              </a:lnSpc>
              <a:spcBef>
                <a:spcPts val="95"/>
              </a:spcBef>
            </a:pPr>
            <a:r>
              <a:rPr sz="700" b="1" spc="-10" dirty="0">
                <a:solidFill>
                  <a:srgbClr val="FFFFFF"/>
                </a:solidFill>
                <a:latin typeface="Calibri"/>
                <a:cs typeface="Calibri"/>
              </a:rPr>
              <a:t>29.09</a:t>
            </a:r>
            <a:endParaRPr sz="7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600" b="1" dirty="0">
                <a:solidFill>
                  <a:srgbClr val="FFFFFF"/>
                </a:solidFill>
                <a:latin typeface="Calibri"/>
                <a:cs typeface="Calibri"/>
              </a:rPr>
              <a:t>(9</a:t>
            </a:r>
            <a:r>
              <a:rPr sz="600" b="1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600" b="1" spc="-5" dirty="0">
                <a:solidFill>
                  <a:srgbClr val="FFFFFF"/>
                </a:solidFill>
                <a:latin typeface="Calibri"/>
                <a:cs typeface="Calibri"/>
              </a:rPr>
              <a:t>с</a:t>
            </a:r>
            <a:r>
              <a:rPr sz="600" b="1" dirty="0">
                <a:solidFill>
                  <a:srgbClr val="FFFFFF"/>
                </a:solidFill>
                <a:latin typeface="Calibri"/>
                <a:cs typeface="Calibri"/>
              </a:rPr>
              <a:t>у</a:t>
            </a:r>
            <a:r>
              <a:rPr sz="600" b="1" spc="-10" dirty="0">
                <a:solidFill>
                  <a:srgbClr val="FFFFFF"/>
                </a:solidFill>
                <a:latin typeface="Calibri"/>
                <a:cs typeface="Calibri"/>
              </a:rPr>
              <a:t>т</a:t>
            </a:r>
            <a:r>
              <a:rPr sz="600" b="1" dirty="0">
                <a:solidFill>
                  <a:srgbClr val="FFFFFF"/>
                </a:solidFill>
                <a:latin typeface="Calibri"/>
                <a:cs typeface="Calibri"/>
              </a:rPr>
              <a:t>ки)</a:t>
            </a:r>
            <a:endParaRPr sz="600">
              <a:latin typeface="Calibri"/>
              <a:cs typeface="Calibri"/>
            </a:endParaRPr>
          </a:p>
        </p:txBody>
      </p:sp>
      <p:sp>
        <p:nvSpPr>
          <p:cNvPr id="98" name="object 98"/>
          <p:cNvSpPr/>
          <p:nvPr/>
        </p:nvSpPr>
        <p:spPr>
          <a:xfrm>
            <a:off x="5558028" y="3834384"/>
            <a:ext cx="597535" cy="247015"/>
          </a:xfrm>
          <a:custGeom>
            <a:avLst/>
            <a:gdLst/>
            <a:ahLst/>
            <a:cxnLst/>
            <a:rect l="l" t="t" r="r" b="b"/>
            <a:pathLst>
              <a:path w="597535" h="247014">
                <a:moveTo>
                  <a:pt x="597408" y="0"/>
                </a:moveTo>
                <a:lnTo>
                  <a:pt x="0" y="0"/>
                </a:lnTo>
                <a:lnTo>
                  <a:pt x="0" y="246887"/>
                </a:lnTo>
                <a:lnTo>
                  <a:pt x="597408" y="246887"/>
                </a:lnTo>
                <a:lnTo>
                  <a:pt x="597408" y="0"/>
                </a:lnTo>
                <a:close/>
              </a:path>
            </a:pathLst>
          </a:custGeom>
          <a:solidFill>
            <a:srgbClr val="24275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object 99"/>
          <p:cNvSpPr txBox="1"/>
          <p:nvPr/>
        </p:nvSpPr>
        <p:spPr>
          <a:xfrm>
            <a:off x="5684265" y="3842130"/>
            <a:ext cx="344805" cy="2235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73660">
              <a:lnSpc>
                <a:spcPct val="100000"/>
              </a:lnSpc>
              <a:spcBef>
                <a:spcPts val="95"/>
              </a:spcBef>
            </a:pPr>
            <a:r>
              <a:rPr sz="700" b="1" spc="-10" dirty="0">
                <a:solidFill>
                  <a:srgbClr val="FFFFFF"/>
                </a:solidFill>
                <a:latin typeface="Calibri"/>
                <a:cs typeface="Calibri"/>
              </a:rPr>
              <a:t>30.09</a:t>
            </a:r>
            <a:endParaRPr sz="7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600" b="1" dirty="0">
                <a:solidFill>
                  <a:srgbClr val="FFFFFF"/>
                </a:solidFill>
                <a:latin typeface="Calibri"/>
                <a:cs typeface="Calibri"/>
              </a:rPr>
              <a:t>(</a:t>
            </a:r>
            <a:r>
              <a:rPr sz="600" b="1" spc="-5" dirty="0">
                <a:solidFill>
                  <a:srgbClr val="FFFFFF"/>
                </a:solidFill>
                <a:latin typeface="Calibri"/>
                <a:cs typeface="Calibri"/>
              </a:rPr>
              <a:t>1</a:t>
            </a:r>
            <a:r>
              <a:rPr sz="600" b="1" dirty="0">
                <a:solidFill>
                  <a:srgbClr val="FFFFFF"/>
                </a:solidFill>
                <a:latin typeface="Calibri"/>
                <a:cs typeface="Calibri"/>
              </a:rPr>
              <a:t>0</a:t>
            </a:r>
            <a:r>
              <a:rPr sz="600" b="1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600" b="1" spc="-5" dirty="0">
                <a:solidFill>
                  <a:srgbClr val="FFFFFF"/>
                </a:solidFill>
                <a:latin typeface="Calibri"/>
                <a:cs typeface="Calibri"/>
              </a:rPr>
              <a:t>с</a:t>
            </a:r>
            <a:r>
              <a:rPr sz="600" b="1" dirty="0">
                <a:solidFill>
                  <a:srgbClr val="FFFFFF"/>
                </a:solidFill>
                <a:latin typeface="Calibri"/>
                <a:cs typeface="Calibri"/>
              </a:rPr>
              <a:t>у</a:t>
            </a:r>
            <a:r>
              <a:rPr sz="600" b="1" spc="-10" dirty="0">
                <a:solidFill>
                  <a:srgbClr val="FFFFFF"/>
                </a:solidFill>
                <a:latin typeface="Calibri"/>
                <a:cs typeface="Calibri"/>
              </a:rPr>
              <a:t>т</a:t>
            </a:r>
            <a:r>
              <a:rPr sz="600" b="1" dirty="0">
                <a:solidFill>
                  <a:srgbClr val="FFFFFF"/>
                </a:solidFill>
                <a:latin typeface="Calibri"/>
                <a:cs typeface="Calibri"/>
              </a:rPr>
              <a:t>ки)</a:t>
            </a:r>
            <a:endParaRPr sz="600">
              <a:latin typeface="Calibri"/>
              <a:cs typeface="Calibri"/>
            </a:endParaRPr>
          </a:p>
        </p:txBody>
      </p:sp>
      <p:sp>
        <p:nvSpPr>
          <p:cNvPr id="100" name="object 100"/>
          <p:cNvSpPr/>
          <p:nvPr/>
        </p:nvSpPr>
        <p:spPr>
          <a:xfrm>
            <a:off x="3854196" y="4949952"/>
            <a:ext cx="588645" cy="280670"/>
          </a:xfrm>
          <a:custGeom>
            <a:avLst/>
            <a:gdLst/>
            <a:ahLst/>
            <a:cxnLst/>
            <a:rect l="l" t="t" r="r" b="b"/>
            <a:pathLst>
              <a:path w="588645" h="280670">
                <a:moveTo>
                  <a:pt x="588263" y="0"/>
                </a:moveTo>
                <a:lnTo>
                  <a:pt x="0" y="0"/>
                </a:lnTo>
                <a:lnTo>
                  <a:pt x="0" y="280416"/>
                </a:lnTo>
                <a:lnTo>
                  <a:pt x="588263" y="280416"/>
                </a:lnTo>
                <a:lnTo>
                  <a:pt x="588263" y="0"/>
                </a:lnTo>
                <a:close/>
              </a:path>
            </a:pathLst>
          </a:custGeom>
          <a:solidFill>
            <a:srgbClr val="24275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" name="object 101"/>
          <p:cNvSpPr txBox="1"/>
          <p:nvPr/>
        </p:nvSpPr>
        <p:spPr>
          <a:xfrm>
            <a:off x="3975353" y="4974716"/>
            <a:ext cx="344805" cy="2235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73660">
              <a:lnSpc>
                <a:spcPct val="100000"/>
              </a:lnSpc>
              <a:spcBef>
                <a:spcPts val="95"/>
              </a:spcBef>
            </a:pPr>
            <a:r>
              <a:rPr sz="700" b="1" spc="-10" dirty="0">
                <a:solidFill>
                  <a:srgbClr val="FFFFFF"/>
                </a:solidFill>
                <a:latin typeface="Calibri"/>
                <a:cs typeface="Calibri"/>
              </a:rPr>
              <a:t>01.10</a:t>
            </a:r>
            <a:endParaRPr sz="7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600" b="1" dirty="0">
                <a:solidFill>
                  <a:srgbClr val="FFFFFF"/>
                </a:solidFill>
                <a:latin typeface="Calibri"/>
                <a:cs typeface="Calibri"/>
              </a:rPr>
              <a:t>(</a:t>
            </a:r>
            <a:r>
              <a:rPr sz="600" b="1" spc="-5" dirty="0">
                <a:solidFill>
                  <a:srgbClr val="FFFFFF"/>
                </a:solidFill>
                <a:latin typeface="Calibri"/>
                <a:cs typeface="Calibri"/>
              </a:rPr>
              <a:t>1</a:t>
            </a:r>
            <a:r>
              <a:rPr sz="600" b="1" dirty="0">
                <a:solidFill>
                  <a:srgbClr val="FFFFFF"/>
                </a:solidFill>
                <a:latin typeface="Calibri"/>
                <a:cs typeface="Calibri"/>
              </a:rPr>
              <a:t>1</a:t>
            </a:r>
            <a:r>
              <a:rPr sz="600" b="1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600" b="1" spc="-5" dirty="0">
                <a:solidFill>
                  <a:srgbClr val="FFFFFF"/>
                </a:solidFill>
                <a:latin typeface="Calibri"/>
                <a:cs typeface="Calibri"/>
              </a:rPr>
              <a:t>с</a:t>
            </a:r>
            <a:r>
              <a:rPr sz="600" b="1" dirty="0">
                <a:solidFill>
                  <a:srgbClr val="FFFFFF"/>
                </a:solidFill>
                <a:latin typeface="Calibri"/>
                <a:cs typeface="Calibri"/>
              </a:rPr>
              <a:t>у</a:t>
            </a:r>
            <a:r>
              <a:rPr sz="600" b="1" spc="-10" dirty="0">
                <a:solidFill>
                  <a:srgbClr val="FFFFFF"/>
                </a:solidFill>
                <a:latin typeface="Calibri"/>
                <a:cs typeface="Calibri"/>
              </a:rPr>
              <a:t>т</a:t>
            </a:r>
            <a:r>
              <a:rPr sz="600" b="1" dirty="0">
                <a:solidFill>
                  <a:srgbClr val="FFFFFF"/>
                </a:solidFill>
                <a:latin typeface="Calibri"/>
                <a:cs typeface="Calibri"/>
              </a:rPr>
              <a:t>ки)</a:t>
            </a:r>
            <a:endParaRPr sz="600">
              <a:latin typeface="Calibri"/>
              <a:cs typeface="Calibri"/>
            </a:endParaRPr>
          </a:p>
        </p:txBody>
      </p:sp>
      <p:sp>
        <p:nvSpPr>
          <p:cNvPr id="102" name="object 102"/>
          <p:cNvSpPr txBox="1"/>
          <p:nvPr/>
        </p:nvSpPr>
        <p:spPr>
          <a:xfrm>
            <a:off x="4492752" y="2913888"/>
            <a:ext cx="643255" cy="295910"/>
          </a:xfrm>
          <a:prstGeom prst="rect">
            <a:avLst/>
          </a:prstGeom>
          <a:solidFill>
            <a:srgbClr val="242753"/>
          </a:solidFill>
        </p:spPr>
        <p:txBody>
          <a:bodyPr vert="horz" wrap="square" lIns="0" tIns="4508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355"/>
              </a:spcBef>
            </a:pPr>
            <a:r>
              <a:rPr sz="700" b="1" spc="-10" dirty="0">
                <a:solidFill>
                  <a:srgbClr val="FFFFFF"/>
                </a:solidFill>
                <a:latin typeface="Calibri"/>
                <a:cs typeface="Calibri"/>
              </a:rPr>
              <a:t>02.10</a:t>
            </a:r>
            <a:endParaRPr sz="7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</a:pPr>
            <a:r>
              <a:rPr sz="600" b="1" dirty="0">
                <a:solidFill>
                  <a:srgbClr val="FFFFFF"/>
                </a:solidFill>
                <a:latin typeface="Calibri"/>
                <a:cs typeface="Calibri"/>
              </a:rPr>
              <a:t>(</a:t>
            </a:r>
            <a:r>
              <a:rPr sz="600" b="1" spc="-5" dirty="0">
                <a:solidFill>
                  <a:srgbClr val="FFFFFF"/>
                </a:solidFill>
                <a:latin typeface="Calibri"/>
                <a:cs typeface="Calibri"/>
              </a:rPr>
              <a:t>1</a:t>
            </a:r>
            <a:r>
              <a:rPr sz="600" b="1" dirty="0">
                <a:solidFill>
                  <a:srgbClr val="FFFFFF"/>
                </a:solidFill>
                <a:latin typeface="Calibri"/>
                <a:cs typeface="Calibri"/>
              </a:rPr>
              <a:t>2</a:t>
            </a:r>
            <a:r>
              <a:rPr sz="600" b="1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600" b="1" spc="-5" dirty="0">
                <a:solidFill>
                  <a:srgbClr val="FFFFFF"/>
                </a:solidFill>
                <a:latin typeface="Calibri"/>
                <a:cs typeface="Calibri"/>
              </a:rPr>
              <a:t>с</a:t>
            </a:r>
            <a:r>
              <a:rPr sz="600" b="1" dirty="0">
                <a:solidFill>
                  <a:srgbClr val="FFFFFF"/>
                </a:solidFill>
                <a:latin typeface="Calibri"/>
                <a:cs typeface="Calibri"/>
              </a:rPr>
              <a:t>у</a:t>
            </a:r>
            <a:r>
              <a:rPr sz="600" b="1" spc="-10" dirty="0">
                <a:solidFill>
                  <a:srgbClr val="FFFFFF"/>
                </a:solidFill>
                <a:latin typeface="Calibri"/>
                <a:cs typeface="Calibri"/>
              </a:rPr>
              <a:t>т</a:t>
            </a:r>
            <a:r>
              <a:rPr sz="600" b="1" dirty="0">
                <a:solidFill>
                  <a:srgbClr val="FFFFFF"/>
                </a:solidFill>
                <a:latin typeface="Calibri"/>
                <a:cs typeface="Calibri"/>
              </a:rPr>
              <a:t>ки)</a:t>
            </a:r>
            <a:endParaRPr sz="600">
              <a:latin typeface="Calibri"/>
              <a:cs typeface="Calibri"/>
            </a:endParaRPr>
          </a:p>
        </p:txBody>
      </p:sp>
      <p:graphicFrame>
        <p:nvGraphicFramePr>
          <p:cNvPr id="103" name="object 103"/>
          <p:cNvGraphicFramePr>
            <a:graphicFrameLocks noGrp="1"/>
          </p:cNvGraphicFramePr>
          <p:nvPr/>
        </p:nvGraphicFramePr>
        <p:xfrm>
          <a:off x="1075753" y="3302317"/>
          <a:ext cx="1254760" cy="78333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99720"/>
                <a:gridCol w="299085"/>
                <a:gridCol w="40640"/>
                <a:gridCol w="40640"/>
                <a:gridCol w="288925"/>
                <a:gridCol w="285750"/>
              </a:tblGrid>
              <a:tr h="160020">
                <a:tc gridSpan="6">
                  <a:txBody>
                    <a:bodyPr/>
                    <a:lstStyle/>
                    <a:p>
                      <a:pPr marL="367030">
                        <a:lnSpc>
                          <a:spcPts val="1160"/>
                        </a:lnSpc>
                      </a:pPr>
                      <a:r>
                        <a:rPr sz="12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КАЗАНЬ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  <a:solidFill>
                      <a:srgbClr val="00AFE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</a:tr>
              <a:tr h="158750">
                <a:tc>
                  <a:txBody>
                    <a:bodyPr/>
                    <a:lstStyle/>
                    <a:p>
                      <a:pPr marR="10795" algn="r">
                        <a:lnSpc>
                          <a:spcPts val="910"/>
                        </a:lnSpc>
                        <a:spcBef>
                          <a:spcPts val="240"/>
                        </a:spcBef>
                      </a:pPr>
                      <a:r>
                        <a:rPr sz="8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ПРИБ.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0480" marB="0">
                    <a:lnT w="9525">
                      <a:solidFill>
                        <a:srgbClr val="FFFFFF"/>
                      </a:solidFill>
                      <a:prstDash val="solid"/>
                    </a:lnT>
                    <a:solidFill>
                      <a:srgbClr val="FF3A5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910"/>
                        </a:lnSpc>
                        <a:spcBef>
                          <a:spcPts val="240"/>
                        </a:spcBef>
                      </a:pPr>
                      <a:r>
                        <a:rPr sz="8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ОТПР.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0480" marB="0">
                    <a:lnR w="82423">
                      <a:solidFill>
                        <a:srgbClr val="FFFFFF"/>
                      </a:solidFill>
                      <a:prstDash val="solid"/>
                    </a:lnR>
                    <a:lnT w="9525">
                      <a:solidFill>
                        <a:srgbClr val="FFFFFF"/>
                      </a:solidFill>
                      <a:prstDash val="solid"/>
                    </a:lnT>
                    <a:solidFill>
                      <a:srgbClr val="FF3A5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8242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82423">
                      <a:solidFill>
                        <a:srgbClr val="FFFFFF"/>
                      </a:solidFill>
                      <a:prstDash val="solid"/>
                    </a:lnR>
                    <a:lnT w="9525">
                      <a:solidFill>
                        <a:srgbClr val="FFFFFF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82423">
                      <a:solidFill>
                        <a:srgbClr val="FFFFFF"/>
                      </a:solidFill>
                      <a:prstDash val="solid"/>
                    </a:lnL>
                    <a:lnT w="9525">
                      <a:solidFill>
                        <a:srgbClr val="FFFFFF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910"/>
                        </a:lnSpc>
                        <a:spcBef>
                          <a:spcPts val="240"/>
                        </a:spcBef>
                      </a:pPr>
                      <a:r>
                        <a:rPr sz="8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ПРИБ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.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0480" marB="0">
                    <a:lnT w="9525">
                      <a:solidFill>
                        <a:srgbClr val="FFFFFF"/>
                      </a:solidFill>
                      <a:prstDash val="solid"/>
                    </a:lnT>
                    <a:solidFill>
                      <a:srgbClr val="242753"/>
                    </a:solidFill>
                  </a:tcPr>
                </a:tc>
                <a:tc>
                  <a:txBody>
                    <a:bodyPr/>
                    <a:lstStyle/>
                    <a:p>
                      <a:pPr marR="3810" algn="r">
                        <a:lnSpc>
                          <a:spcPts val="910"/>
                        </a:lnSpc>
                        <a:spcBef>
                          <a:spcPts val="240"/>
                        </a:spcBef>
                      </a:pPr>
                      <a:r>
                        <a:rPr sz="800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О</a:t>
                      </a:r>
                      <a:r>
                        <a:rPr sz="8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ТП</a:t>
                      </a:r>
                      <a:r>
                        <a:rPr sz="800" spc="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Р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.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0480" marB="0">
                    <a:lnT w="9525">
                      <a:solidFill>
                        <a:srgbClr val="FFFFFF"/>
                      </a:solidFill>
                      <a:prstDash val="solid"/>
                    </a:lnT>
                    <a:solidFill>
                      <a:srgbClr val="242753"/>
                    </a:solidFill>
                  </a:tcPr>
                </a:tc>
              </a:tr>
              <a:tr h="142246">
                <a:tc>
                  <a:txBody>
                    <a:bodyPr/>
                    <a:lstStyle/>
                    <a:p>
                      <a:pPr marR="24130" algn="r">
                        <a:lnSpc>
                          <a:spcPts val="910"/>
                        </a:lnSpc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09:30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910"/>
                        </a:lnSpc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19:00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82423">
                      <a:solidFill>
                        <a:srgbClr val="FFFFFF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82423">
                      <a:solidFill>
                        <a:srgbClr val="FFFFFF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910"/>
                        </a:lnSpc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09:30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15875" algn="r">
                        <a:lnSpc>
                          <a:spcPts val="910"/>
                        </a:lnSpc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19:00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</a:tr>
              <a:tr h="322319">
                <a:tc gridSpan="2">
                  <a:txBody>
                    <a:bodyPr/>
                    <a:lstStyle/>
                    <a:p>
                      <a:pPr marL="199390">
                        <a:lnSpc>
                          <a:spcPct val="100000"/>
                        </a:lnSpc>
                        <a:spcBef>
                          <a:spcPts val="459"/>
                        </a:spcBef>
                      </a:pPr>
                      <a:r>
                        <a:rPr sz="7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08.09</a:t>
                      </a:r>
                      <a:endParaRPr sz="700">
                        <a:latin typeface="Calibri"/>
                        <a:cs typeface="Calibri"/>
                      </a:endParaRPr>
                    </a:p>
                    <a:p>
                      <a:pPr marL="15875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6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(4</a:t>
                      </a:r>
                      <a:r>
                        <a:rPr sz="6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6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с</a:t>
                      </a:r>
                      <a:r>
                        <a:rPr sz="6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у</a:t>
                      </a:r>
                      <a:r>
                        <a:rPr sz="6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т</a:t>
                      </a:r>
                      <a:r>
                        <a:rPr sz="6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ки)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58419" marB="0">
                    <a:solidFill>
                      <a:srgbClr val="FF3A5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82423">
                      <a:solidFill>
                        <a:srgbClr val="FFFFFF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82423">
                      <a:solidFill>
                        <a:srgbClr val="FFFFFF"/>
                      </a:solidFill>
                      <a:prstDash val="solid"/>
                    </a:lnL>
                  </a:tcPr>
                </a:tc>
                <a:tc gridSpan="2">
                  <a:txBody>
                    <a:bodyPr/>
                    <a:lstStyle/>
                    <a:p>
                      <a:pPr marL="187325">
                        <a:lnSpc>
                          <a:spcPct val="100000"/>
                        </a:lnSpc>
                        <a:spcBef>
                          <a:spcPts val="440"/>
                        </a:spcBef>
                      </a:pPr>
                      <a:r>
                        <a:rPr sz="7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03.10</a:t>
                      </a:r>
                      <a:endParaRPr sz="700">
                        <a:latin typeface="Calibri"/>
                        <a:cs typeface="Calibri"/>
                      </a:endParaRPr>
                    </a:p>
                    <a:p>
                      <a:pPr marL="12763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6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(</a:t>
                      </a:r>
                      <a:r>
                        <a:rPr sz="6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1</a:t>
                      </a:r>
                      <a:r>
                        <a:rPr sz="6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3</a:t>
                      </a:r>
                      <a:r>
                        <a:rPr sz="6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6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с</a:t>
                      </a:r>
                      <a:r>
                        <a:rPr sz="6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у</a:t>
                      </a:r>
                      <a:r>
                        <a:rPr sz="6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т</a:t>
                      </a:r>
                      <a:r>
                        <a:rPr sz="6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ки)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55880" marB="0">
                    <a:solidFill>
                      <a:srgbClr val="24275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</a:tr>
            </a:tbl>
          </a:graphicData>
        </a:graphic>
      </p:graphicFrame>
      <p:graphicFrame>
        <p:nvGraphicFramePr>
          <p:cNvPr id="104" name="object 104"/>
          <p:cNvGraphicFramePr>
            <a:graphicFrameLocks noGrp="1"/>
          </p:cNvGraphicFramePr>
          <p:nvPr/>
        </p:nvGraphicFramePr>
        <p:xfrm>
          <a:off x="2363533" y="2377948"/>
          <a:ext cx="1258568" cy="77063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99720"/>
                <a:gridCol w="340360"/>
                <a:gridCol w="330834"/>
                <a:gridCol w="287654"/>
              </a:tblGrid>
              <a:tr h="121920">
                <a:tc>
                  <a:txBody>
                    <a:bodyPr/>
                    <a:lstStyle/>
                    <a:p>
                      <a:pPr marL="17145">
                        <a:lnSpc>
                          <a:spcPts val="860"/>
                        </a:lnSpc>
                      </a:pPr>
                      <a:r>
                        <a:rPr sz="8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ПРИБ.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solidFill>
                      <a:srgbClr val="FF3A56"/>
                    </a:solidFill>
                  </a:tcPr>
                </a:tc>
                <a:tc>
                  <a:txBody>
                    <a:bodyPr/>
                    <a:lstStyle/>
                    <a:p>
                      <a:pPr marL="18415">
                        <a:lnSpc>
                          <a:spcPts val="860"/>
                        </a:lnSpc>
                      </a:pPr>
                      <a:r>
                        <a:rPr sz="8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ОТПР.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R w="82423">
                      <a:solidFill>
                        <a:srgbClr val="FFFFFF"/>
                      </a:solidFill>
                      <a:prstDash val="solid"/>
                    </a:lnR>
                    <a:solidFill>
                      <a:srgbClr val="FF3A56"/>
                    </a:solidFill>
                  </a:tcPr>
                </a:tc>
                <a:tc>
                  <a:txBody>
                    <a:bodyPr/>
                    <a:lstStyle/>
                    <a:p>
                      <a:pPr marL="40005" algn="ctr">
                        <a:lnSpc>
                          <a:spcPts val="860"/>
                        </a:lnSpc>
                      </a:pPr>
                      <a:r>
                        <a:rPr sz="8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ПРИБ.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82423">
                      <a:solidFill>
                        <a:srgbClr val="FFFFFF"/>
                      </a:solidFill>
                      <a:prstDash val="solid"/>
                    </a:lnL>
                    <a:solidFill>
                      <a:srgbClr val="24275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860"/>
                        </a:lnSpc>
                      </a:pPr>
                      <a:r>
                        <a:rPr sz="8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ОТПР.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solidFill>
                      <a:srgbClr val="242753"/>
                    </a:solidFill>
                  </a:tcPr>
                </a:tc>
              </a:tr>
              <a:tr h="133604">
                <a:tc>
                  <a:txBody>
                    <a:bodyPr/>
                    <a:lstStyle/>
                    <a:p>
                      <a:pPr marL="32384">
                        <a:lnSpc>
                          <a:spcPts val="910"/>
                        </a:lnSpc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09:30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2384">
                        <a:lnSpc>
                          <a:spcPts val="910"/>
                        </a:lnSpc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19:00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R w="82423">
                      <a:solidFill>
                        <a:srgbClr val="FFFFFF"/>
                      </a:solidFill>
                      <a:prstDash val="soli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41910" algn="ctr">
                        <a:lnSpc>
                          <a:spcPts val="910"/>
                        </a:lnSpc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09:30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82423">
                      <a:solidFill>
                        <a:srgbClr val="FFFFFF"/>
                      </a:solidFill>
                      <a:prstDash val="solid"/>
                    </a:lnL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ts val="910"/>
                        </a:lnSpc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19:00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</a:tr>
              <a:tr h="326136"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7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07.09</a:t>
                      </a:r>
                      <a:endParaRPr sz="700">
                        <a:latin typeface="Calibri"/>
                        <a:cs typeface="Calibri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6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(3</a:t>
                      </a:r>
                      <a:r>
                        <a:rPr sz="6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6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с</a:t>
                      </a:r>
                      <a:r>
                        <a:rPr sz="6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у</a:t>
                      </a:r>
                      <a:r>
                        <a:rPr sz="6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т</a:t>
                      </a:r>
                      <a:r>
                        <a:rPr sz="6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ки)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41275" marB="0">
                    <a:lnR w="82423">
                      <a:solidFill>
                        <a:srgbClr val="FFFFFF"/>
                      </a:solidFill>
                      <a:prstDash val="solid"/>
                    </a:lnR>
                    <a:lnB w="9525">
                      <a:solidFill>
                        <a:srgbClr val="FFFFFF"/>
                      </a:solidFill>
                      <a:prstDash val="solid"/>
                    </a:lnB>
                    <a:solidFill>
                      <a:srgbClr val="FF3A5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229870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7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04.10</a:t>
                      </a:r>
                      <a:endParaRPr sz="700">
                        <a:latin typeface="Calibri"/>
                        <a:cs typeface="Calibri"/>
                      </a:endParaRPr>
                    </a:p>
                    <a:p>
                      <a:pPr marL="17018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6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(</a:t>
                      </a:r>
                      <a:r>
                        <a:rPr sz="6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1</a:t>
                      </a:r>
                      <a:r>
                        <a:rPr sz="6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4</a:t>
                      </a:r>
                      <a:r>
                        <a:rPr sz="6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6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с</a:t>
                      </a:r>
                      <a:r>
                        <a:rPr sz="6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у</a:t>
                      </a:r>
                      <a:r>
                        <a:rPr sz="6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т</a:t>
                      </a:r>
                      <a:r>
                        <a:rPr sz="6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ки)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38735" marB="0">
                    <a:lnL w="82423">
                      <a:solidFill>
                        <a:srgbClr val="FFFFFF"/>
                      </a:solidFill>
                      <a:prstDash val="solid"/>
                    </a:lnL>
                    <a:lnB w="9525">
                      <a:solidFill>
                        <a:srgbClr val="FFFFFF"/>
                      </a:solidFill>
                      <a:prstDash val="solid"/>
                    </a:lnB>
                    <a:solidFill>
                      <a:srgbClr val="24275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</a:tr>
              <a:tr h="188975">
                <a:tc gridSpan="4">
                  <a:txBody>
                    <a:bodyPr/>
                    <a:lstStyle/>
                    <a:p>
                      <a:pPr marL="194945">
                        <a:lnSpc>
                          <a:spcPts val="1390"/>
                        </a:lnSpc>
                      </a:pPr>
                      <a:r>
                        <a:rPr sz="12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Н.НОВГОРОД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  <a:solidFill>
                      <a:srgbClr val="00AFE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</a:tr>
            </a:tbl>
          </a:graphicData>
        </a:graphic>
      </p:graphicFrame>
      <p:graphicFrame>
        <p:nvGraphicFramePr>
          <p:cNvPr id="105" name="object 105"/>
          <p:cNvGraphicFramePr>
            <a:graphicFrameLocks noGrp="1"/>
          </p:cNvGraphicFramePr>
          <p:nvPr/>
        </p:nvGraphicFramePr>
        <p:xfrm>
          <a:off x="788352" y="1836420"/>
          <a:ext cx="1438910" cy="157416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84175"/>
                <a:gridCol w="323850"/>
                <a:gridCol w="86995"/>
                <a:gridCol w="643890"/>
              </a:tblGrid>
              <a:tr h="331342"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385"/>
                        </a:spcBef>
                      </a:pPr>
                      <a:r>
                        <a:rPr sz="7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06.0</a:t>
                      </a:r>
                      <a:endParaRPr sz="700">
                        <a:latin typeface="Calibri"/>
                        <a:cs typeface="Calibri"/>
                      </a:endParaRPr>
                    </a:p>
                    <a:p>
                      <a:pPr marR="48260" algn="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6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(1</a:t>
                      </a:r>
                      <a:r>
                        <a:rPr sz="6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6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су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48895" marB="0">
                    <a:lnB w="53975">
                      <a:solidFill>
                        <a:srgbClr val="FFFFFF"/>
                      </a:solidFill>
                      <a:prstDash val="solid"/>
                    </a:lnB>
                    <a:solidFill>
                      <a:srgbClr val="FF3A56"/>
                    </a:solidFill>
                  </a:tcPr>
                </a:tc>
                <a:tc>
                  <a:txBody>
                    <a:bodyPr/>
                    <a:lstStyle/>
                    <a:p>
                      <a:pPr marL="56515">
                        <a:lnSpc>
                          <a:spcPct val="100000"/>
                        </a:lnSpc>
                        <a:spcBef>
                          <a:spcPts val="420"/>
                        </a:spcBef>
                        <a:tabLst>
                          <a:tab pos="631825" algn="l"/>
                        </a:tabLst>
                      </a:pPr>
                      <a:r>
                        <a:rPr sz="1050" b="1" spc="-7" baseline="3968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9 	</a:t>
                      </a:r>
                      <a:r>
                        <a:rPr sz="1050" b="1" spc="-15" baseline="3968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     </a:t>
                      </a:r>
                      <a:r>
                        <a:rPr sz="1050" b="1" spc="89" baseline="3968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7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05.10</a:t>
                      </a:r>
                      <a:endParaRPr sz="700">
                        <a:latin typeface="Calibri"/>
                        <a:cs typeface="Calibri"/>
                      </a:endParaRPr>
                    </a:p>
                    <a:p>
                      <a:pPr marL="6985">
                        <a:lnSpc>
                          <a:spcPct val="100000"/>
                        </a:lnSpc>
                        <a:spcBef>
                          <a:spcPts val="5"/>
                        </a:spcBef>
                        <a:tabLst>
                          <a:tab pos="572770" algn="l"/>
                        </a:tabLst>
                      </a:pPr>
                      <a:r>
                        <a:rPr sz="900" b="1" spc="-7" baseline="4629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тки) 	</a:t>
                      </a:r>
                      <a:r>
                        <a:rPr sz="6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(</a:t>
                      </a:r>
                      <a:r>
                        <a:rPr sz="6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1</a:t>
                      </a:r>
                      <a:r>
                        <a:rPr sz="6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5</a:t>
                      </a:r>
                      <a:r>
                        <a:rPr sz="6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6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с</a:t>
                      </a:r>
                      <a:r>
                        <a:rPr sz="6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у</a:t>
                      </a:r>
                      <a:r>
                        <a:rPr sz="6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т</a:t>
                      </a:r>
                      <a:r>
                        <a:rPr sz="6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ки)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53340" marB="0">
                    <a:lnB w="53975">
                      <a:solidFill>
                        <a:srgbClr val="FFFFFF"/>
                      </a:solidFill>
                      <a:prstDash val="solid"/>
                    </a:lnB>
                    <a:solidFill>
                      <a:srgbClr val="24275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B w="53975">
                      <a:solidFill>
                        <a:srgbClr val="FFFFFF"/>
                      </a:solidFill>
                      <a:prstDash val="solid"/>
                    </a:lnB>
                    <a:solidFill>
                      <a:srgbClr val="24275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B w="53975">
                      <a:solidFill>
                        <a:srgbClr val="FFFFFF"/>
                      </a:solidFill>
                      <a:prstDash val="solid"/>
                    </a:lnB>
                    <a:solidFill>
                      <a:srgbClr val="242753"/>
                    </a:solidFill>
                  </a:tcPr>
                </a:tc>
              </a:tr>
              <a:tr h="148462">
                <a:tc>
                  <a:txBody>
                    <a:bodyPr/>
                    <a:lstStyle/>
                    <a:p>
                      <a:pPr marL="29209" marR="57785">
                        <a:lnSpc>
                          <a:spcPts val="910"/>
                        </a:lnSpc>
                        <a:spcBef>
                          <a:spcPts val="155"/>
                        </a:spcBef>
                      </a:pPr>
                      <a:r>
                        <a:rPr sz="8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ОТПР.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19685" marB="0">
                    <a:lnT w="53975">
                      <a:solidFill>
                        <a:srgbClr val="FFFFFF"/>
                      </a:solidFill>
                      <a:prstDash val="solid"/>
                    </a:lnT>
                    <a:solidFill>
                      <a:srgbClr val="FF3A5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910"/>
                        </a:lnSpc>
                        <a:spcBef>
                          <a:spcPts val="155"/>
                        </a:spcBef>
                        <a:tabLst>
                          <a:tab pos="408940" algn="l"/>
                        </a:tabLst>
                      </a:pPr>
                      <a:r>
                        <a:rPr sz="8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ПРИБ. 	 ПРИБ. </a:t>
                      </a:r>
                      <a:r>
                        <a:rPr sz="800" spc="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ОТПР.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19685" marB="0">
                    <a:lnT w="53975">
                      <a:solidFill>
                        <a:srgbClr val="FFFFFF"/>
                      </a:solidFill>
                      <a:prstDash val="solid"/>
                    </a:lnT>
                    <a:solidFill>
                      <a:srgbClr val="24275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53975">
                      <a:solidFill>
                        <a:srgbClr val="FFFFFF"/>
                      </a:solidFill>
                      <a:prstDash val="solid"/>
                    </a:lnT>
                    <a:solidFill>
                      <a:srgbClr val="24275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53975">
                      <a:solidFill>
                        <a:srgbClr val="FFFFFF"/>
                      </a:solidFill>
                      <a:prstDash val="solid"/>
                    </a:lnT>
                    <a:solidFill>
                      <a:srgbClr val="242753"/>
                    </a:solidFill>
                  </a:tcPr>
                </a:tc>
              </a:tr>
              <a:tr h="121920">
                <a:tc>
                  <a:txBody>
                    <a:bodyPr/>
                    <a:lstStyle/>
                    <a:p>
                      <a:pPr marL="43180" marR="57785">
                        <a:lnSpc>
                          <a:spcPts val="860"/>
                        </a:lnSpc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19:00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860"/>
                        </a:lnSpc>
                        <a:tabLst>
                          <a:tab pos="308610" algn="l"/>
                          <a:tab pos="730885" algn="l"/>
                        </a:tabLst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- 	 09:30 	 -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pic>
        <p:nvPicPr>
          <p:cNvPr id="106" name="object 10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68451" y="4876800"/>
            <a:ext cx="915924" cy="437388"/>
          </a:xfrm>
          <a:prstGeom prst="rect">
            <a:avLst/>
          </a:prstGeom>
        </p:spPr>
      </p:pic>
      <p:sp>
        <p:nvSpPr>
          <p:cNvPr id="107" name="object 107"/>
          <p:cNvSpPr txBox="1"/>
          <p:nvPr/>
        </p:nvSpPr>
        <p:spPr>
          <a:xfrm>
            <a:off x="8459723" y="5314188"/>
            <a:ext cx="832485" cy="189230"/>
          </a:xfrm>
          <a:prstGeom prst="rect">
            <a:avLst/>
          </a:prstGeom>
          <a:solidFill>
            <a:srgbClr val="00AFEF"/>
          </a:solidFill>
          <a:ln w="9525">
            <a:solidFill>
              <a:srgbClr val="FFFFFF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243840">
              <a:lnSpc>
                <a:spcPts val="1400"/>
              </a:lnSpc>
            </a:pPr>
            <a:r>
              <a:rPr sz="1200" b="1" spc="-25" dirty="0">
                <a:solidFill>
                  <a:srgbClr val="FFFFFF"/>
                </a:solidFill>
                <a:latin typeface="Calibri"/>
                <a:cs typeface="Calibri"/>
              </a:rPr>
              <a:t>ЧИТА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108" name="object 108"/>
          <p:cNvGrpSpPr/>
          <p:nvPr/>
        </p:nvGrpSpPr>
        <p:grpSpPr>
          <a:xfrm>
            <a:off x="8899017" y="5963081"/>
            <a:ext cx="522605" cy="243840"/>
            <a:chOff x="8899017" y="5963081"/>
            <a:chExt cx="522605" cy="243840"/>
          </a:xfrm>
        </p:grpSpPr>
        <p:sp>
          <p:nvSpPr>
            <p:cNvPr id="109" name="object 109"/>
            <p:cNvSpPr/>
            <p:nvPr/>
          </p:nvSpPr>
          <p:spPr>
            <a:xfrm>
              <a:off x="8899017" y="5963081"/>
              <a:ext cx="522605" cy="121920"/>
            </a:xfrm>
            <a:custGeom>
              <a:avLst/>
              <a:gdLst/>
              <a:ahLst/>
              <a:cxnLst/>
              <a:rect l="l" t="t" r="r" b="b"/>
              <a:pathLst>
                <a:path w="522604" h="121920">
                  <a:moveTo>
                    <a:pt x="261226" y="0"/>
                  </a:moveTo>
                  <a:lnTo>
                    <a:pt x="0" y="0"/>
                  </a:lnTo>
                  <a:lnTo>
                    <a:pt x="0" y="121920"/>
                  </a:lnTo>
                  <a:lnTo>
                    <a:pt x="261226" y="121920"/>
                  </a:lnTo>
                  <a:lnTo>
                    <a:pt x="261226" y="0"/>
                  </a:lnTo>
                  <a:close/>
                </a:path>
                <a:path w="522604" h="121920">
                  <a:moveTo>
                    <a:pt x="522452" y="0"/>
                  </a:moveTo>
                  <a:lnTo>
                    <a:pt x="261239" y="0"/>
                  </a:lnTo>
                  <a:lnTo>
                    <a:pt x="261239" y="121920"/>
                  </a:lnTo>
                  <a:lnTo>
                    <a:pt x="522452" y="121920"/>
                  </a:lnTo>
                  <a:lnTo>
                    <a:pt x="522452" y="0"/>
                  </a:lnTo>
                  <a:close/>
                </a:path>
              </a:pathLst>
            </a:custGeom>
            <a:solidFill>
              <a:srgbClr val="24275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0" name="object 110"/>
            <p:cNvSpPr/>
            <p:nvPr/>
          </p:nvSpPr>
          <p:spPr>
            <a:xfrm>
              <a:off x="8899017" y="6085001"/>
              <a:ext cx="522605" cy="121920"/>
            </a:xfrm>
            <a:custGeom>
              <a:avLst/>
              <a:gdLst/>
              <a:ahLst/>
              <a:cxnLst/>
              <a:rect l="l" t="t" r="r" b="b"/>
              <a:pathLst>
                <a:path w="522604" h="121920">
                  <a:moveTo>
                    <a:pt x="261226" y="0"/>
                  </a:moveTo>
                  <a:lnTo>
                    <a:pt x="0" y="0"/>
                  </a:lnTo>
                  <a:lnTo>
                    <a:pt x="0" y="121920"/>
                  </a:lnTo>
                  <a:lnTo>
                    <a:pt x="261226" y="121920"/>
                  </a:lnTo>
                  <a:lnTo>
                    <a:pt x="261226" y="0"/>
                  </a:lnTo>
                  <a:close/>
                </a:path>
                <a:path w="522604" h="121920">
                  <a:moveTo>
                    <a:pt x="522452" y="0"/>
                  </a:moveTo>
                  <a:lnTo>
                    <a:pt x="261239" y="0"/>
                  </a:lnTo>
                  <a:lnTo>
                    <a:pt x="261239" y="121920"/>
                  </a:lnTo>
                  <a:lnTo>
                    <a:pt x="522452" y="121920"/>
                  </a:lnTo>
                  <a:lnTo>
                    <a:pt x="52245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1" name="object 111"/>
          <p:cNvSpPr txBox="1"/>
          <p:nvPr/>
        </p:nvSpPr>
        <p:spPr>
          <a:xfrm>
            <a:off x="8888094" y="5944006"/>
            <a:ext cx="547370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5" dirty="0">
                <a:solidFill>
                  <a:srgbClr val="FFFFFF"/>
                </a:solidFill>
                <a:latin typeface="Calibri"/>
                <a:cs typeface="Calibri"/>
              </a:rPr>
              <a:t>ПРИБ.ОТПР.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112" name="object 112"/>
          <p:cNvSpPr txBox="1"/>
          <p:nvPr/>
        </p:nvSpPr>
        <p:spPr>
          <a:xfrm>
            <a:off x="8900286" y="6065926"/>
            <a:ext cx="521334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latin typeface="Calibri"/>
                <a:cs typeface="Calibri"/>
              </a:rPr>
              <a:t>17:00</a:t>
            </a:r>
            <a:r>
              <a:rPr sz="800" spc="-3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09:30</a:t>
            </a:r>
            <a:endParaRPr sz="800">
              <a:latin typeface="Calibri"/>
              <a:cs typeface="Calibri"/>
            </a:endParaRPr>
          </a:p>
        </p:txBody>
      </p:sp>
      <p:graphicFrame>
        <p:nvGraphicFramePr>
          <p:cNvPr id="113" name="object 113"/>
          <p:cNvGraphicFramePr>
            <a:graphicFrameLocks noGrp="1"/>
          </p:cNvGraphicFramePr>
          <p:nvPr/>
        </p:nvGraphicFramePr>
        <p:xfrm>
          <a:off x="8282923" y="5605271"/>
          <a:ext cx="643890" cy="61927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35915"/>
                <a:gridCol w="307975"/>
              </a:tblGrid>
              <a:tr h="330707">
                <a:tc>
                  <a:txBody>
                    <a:bodyPr/>
                    <a:lstStyle/>
                    <a:p>
                      <a:pPr marL="176530">
                        <a:lnSpc>
                          <a:spcPct val="100000"/>
                        </a:lnSpc>
                        <a:spcBef>
                          <a:spcPts val="490"/>
                        </a:spcBef>
                      </a:pPr>
                      <a:r>
                        <a:rPr sz="7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16.0</a:t>
                      </a:r>
                      <a:endParaRPr sz="700">
                        <a:latin typeface="Calibri"/>
                        <a:cs typeface="Calibri"/>
                      </a:endParaRPr>
                    </a:p>
                    <a:p>
                      <a:pPr marL="115570" marR="2095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6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(</a:t>
                      </a:r>
                      <a:r>
                        <a:rPr sz="6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1</a:t>
                      </a:r>
                      <a:r>
                        <a:rPr sz="6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1</a:t>
                      </a:r>
                      <a:r>
                        <a:rPr sz="6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6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су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62230" marB="0">
                    <a:solidFill>
                      <a:srgbClr val="FF3A56"/>
                    </a:solidFill>
                  </a:tcPr>
                </a:tc>
                <a:tc>
                  <a:txBody>
                    <a:bodyPr/>
                    <a:lstStyle/>
                    <a:p>
                      <a:pPr marL="60960">
                        <a:lnSpc>
                          <a:spcPct val="100000"/>
                        </a:lnSpc>
                        <a:spcBef>
                          <a:spcPts val="490"/>
                        </a:spcBef>
                      </a:pPr>
                      <a:r>
                        <a:rPr sz="7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9</a:t>
                      </a:r>
                      <a:endParaRPr sz="700">
                        <a:latin typeface="Calibri"/>
                        <a:cs typeface="Calibri"/>
                      </a:endParaRPr>
                    </a:p>
                    <a:p>
                      <a:pPr marL="2984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6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тки)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62230" marB="0">
                    <a:lnR w="76200">
                      <a:solidFill>
                        <a:srgbClr val="FFFFFF"/>
                      </a:solidFill>
                      <a:prstDash val="solid"/>
                    </a:lnR>
                    <a:solidFill>
                      <a:srgbClr val="FF3A56"/>
                    </a:solidFill>
                  </a:tcPr>
                </a:tc>
              </a:tr>
              <a:tr h="45326">
                <a:tc>
                  <a:txBody>
                    <a:bodyPr/>
                    <a:lstStyle/>
                    <a:p>
                      <a:pPr marR="57785"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76200">
                      <a:solidFill>
                        <a:srgbClr val="FFFFFF"/>
                      </a:solidFill>
                      <a:prstDash val="solid"/>
                    </a:lnR>
                  </a:tcPr>
                </a:tc>
              </a:tr>
              <a:tr h="121919">
                <a:tc>
                  <a:txBody>
                    <a:bodyPr/>
                    <a:lstStyle/>
                    <a:p>
                      <a:pPr marR="57785" algn="ctr">
                        <a:lnSpc>
                          <a:spcPts val="860"/>
                        </a:lnSpc>
                      </a:pPr>
                      <a:r>
                        <a:rPr sz="8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ПРИБ.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solidFill>
                      <a:srgbClr val="FF3A56"/>
                    </a:solidFill>
                  </a:tcPr>
                </a:tc>
                <a:tc>
                  <a:txBody>
                    <a:bodyPr/>
                    <a:lstStyle/>
                    <a:p>
                      <a:pPr marL="5080">
                        <a:lnSpc>
                          <a:spcPts val="860"/>
                        </a:lnSpc>
                      </a:pPr>
                      <a:r>
                        <a:rPr sz="8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ОТПР.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R w="76200">
                      <a:solidFill>
                        <a:srgbClr val="FFFFFF"/>
                      </a:solidFill>
                      <a:prstDash val="solid"/>
                    </a:lnR>
                    <a:solidFill>
                      <a:srgbClr val="FF3A56"/>
                    </a:solidFill>
                  </a:tcPr>
                </a:tc>
              </a:tr>
              <a:tr h="121323">
                <a:tc>
                  <a:txBody>
                    <a:bodyPr/>
                    <a:lstStyle/>
                    <a:p>
                      <a:pPr marR="58419" algn="ctr">
                        <a:lnSpc>
                          <a:spcPts val="855"/>
                        </a:lnSpc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11:30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8415">
                        <a:lnSpc>
                          <a:spcPts val="855"/>
                        </a:lnSpc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11:30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R w="76200">
                      <a:solidFill>
                        <a:srgbClr val="FFFFFF"/>
                      </a:solidFill>
                      <a:prstDash val="solid"/>
                    </a:lnR>
                  </a:tcPr>
                </a:tc>
              </a:tr>
            </a:tbl>
          </a:graphicData>
        </a:graphic>
      </p:graphicFrame>
      <p:sp>
        <p:nvSpPr>
          <p:cNvPr id="114" name="object 114"/>
          <p:cNvSpPr/>
          <p:nvPr/>
        </p:nvSpPr>
        <p:spPr>
          <a:xfrm>
            <a:off x="8898635" y="5615940"/>
            <a:ext cx="523240" cy="321945"/>
          </a:xfrm>
          <a:custGeom>
            <a:avLst/>
            <a:gdLst/>
            <a:ahLst/>
            <a:cxnLst/>
            <a:rect l="l" t="t" r="r" b="b"/>
            <a:pathLst>
              <a:path w="523240" h="321945">
                <a:moveTo>
                  <a:pt x="522731" y="0"/>
                </a:moveTo>
                <a:lnTo>
                  <a:pt x="0" y="0"/>
                </a:lnTo>
                <a:lnTo>
                  <a:pt x="0" y="321564"/>
                </a:lnTo>
                <a:lnTo>
                  <a:pt x="522731" y="321564"/>
                </a:lnTo>
                <a:lnTo>
                  <a:pt x="522731" y="0"/>
                </a:lnTo>
                <a:close/>
              </a:path>
            </a:pathLst>
          </a:custGeom>
          <a:solidFill>
            <a:srgbClr val="24275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" name="object 115"/>
          <p:cNvSpPr txBox="1"/>
          <p:nvPr/>
        </p:nvSpPr>
        <p:spPr>
          <a:xfrm>
            <a:off x="9007602" y="5661152"/>
            <a:ext cx="306705" cy="2235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53340">
              <a:lnSpc>
                <a:spcPct val="100000"/>
              </a:lnSpc>
              <a:spcBef>
                <a:spcPts val="95"/>
              </a:spcBef>
            </a:pPr>
            <a:r>
              <a:rPr sz="700" b="1" spc="-10" dirty="0">
                <a:solidFill>
                  <a:srgbClr val="FFFFFF"/>
                </a:solidFill>
                <a:latin typeface="Calibri"/>
                <a:cs typeface="Calibri"/>
              </a:rPr>
              <a:t>25.06</a:t>
            </a:r>
            <a:endParaRPr sz="7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600" b="1" dirty="0">
                <a:solidFill>
                  <a:srgbClr val="FFFFFF"/>
                </a:solidFill>
                <a:latin typeface="Calibri"/>
                <a:cs typeface="Calibri"/>
              </a:rPr>
              <a:t>(5</a:t>
            </a:r>
            <a:r>
              <a:rPr sz="600" b="1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600" b="1" spc="-5" dirty="0">
                <a:solidFill>
                  <a:srgbClr val="FFFFFF"/>
                </a:solidFill>
                <a:latin typeface="Calibri"/>
                <a:cs typeface="Calibri"/>
              </a:rPr>
              <a:t>с</a:t>
            </a:r>
            <a:r>
              <a:rPr sz="600" b="1" dirty="0">
                <a:solidFill>
                  <a:srgbClr val="FFFFFF"/>
                </a:solidFill>
                <a:latin typeface="Calibri"/>
                <a:cs typeface="Calibri"/>
              </a:rPr>
              <a:t>у</a:t>
            </a:r>
            <a:r>
              <a:rPr sz="600" b="1" spc="-10" dirty="0">
                <a:solidFill>
                  <a:srgbClr val="FFFFFF"/>
                </a:solidFill>
                <a:latin typeface="Calibri"/>
                <a:cs typeface="Calibri"/>
              </a:rPr>
              <a:t>т</a:t>
            </a:r>
            <a:r>
              <a:rPr sz="600" b="1" dirty="0">
                <a:solidFill>
                  <a:srgbClr val="FFFFFF"/>
                </a:solidFill>
                <a:latin typeface="Calibri"/>
                <a:cs typeface="Calibri"/>
              </a:rPr>
              <a:t>ки)</a:t>
            </a:r>
            <a:endParaRPr sz="600">
              <a:latin typeface="Calibri"/>
              <a:cs typeface="Calibri"/>
            </a:endParaRPr>
          </a:p>
        </p:txBody>
      </p:sp>
      <p:pic>
        <p:nvPicPr>
          <p:cNvPr id="116" name="object 11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988932" y="4688204"/>
            <a:ext cx="192786" cy="189737"/>
          </a:xfrm>
          <a:prstGeom prst="rect">
            <a:avLst/>
          </a:prstGeom>
        </p:spPr>
      </p:pic>
      <p:grpSp>
        <p:nvGrpSpPr>
          <p:cNvPr id="117" name="object 117"/>
          <p:cNvGrpSpPr/>
          <p:nvPr/>
        </p:nvGrpSpPr>
        <p:grpSpPr>
          <a:xfrm>
            <a:off x="1923669" y="2708529"/>
            <a:ext cx="8665210" cy="3362960"/>
            <a:chOff x="1923669" y="2708529"/>
            <a:chExt cx="8665210" cy="3362960"/>
          </a:xfrm>
        </p:grpSpPr>
        <p:pic>
          <p:nvPicPr>
            <p:cNvPr id="118" name="object 11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253353" y="4784217"/>
              <a:ext cx="192786" cy="189737"/>
            </a:xfrm>
            <a:prstGeom prst="rect">
              <a:avLst/>
            </a:prstGeom>
          </p:spPr>
        </p:pic>
        <p:pic>
          <p:nvPicPr>
            <p:cNvPr id="119" name="object 11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448936" y="4384929"/>
              <a:ext cx="192786" cy="189737"/>
            </a:xfrm>
            <a:prstGeom prst="rect">
              <a:avLst/>
            </a:prstGeom>
          </p:spPr>
        </p:pic>
        <p:pic>
          <p:nvPicPr>
            <p:cNvPr id="120" name="object 12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485769" y="3664077"/>
              <a:ext cx="191261" cy="191262"/>
            </a:xfrm>
            <a:prstGeom prst="rect">
              <a:avLst/>
            </a:prstGeom>
          </p:spPr>
        </p:pic>
        <p:pic>
          <p:nvPicPr>
            <p:cNvPr id="121" name="object 12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388488" y="3264789"/>
              <a:ext cx="192786" cy="189737"/>
            </a:xfrm>
            <a:prstGeom prst="rect">
              <a:avLst/>
            </a:prstGeom>
          </p:spPr>
        </p:pic>
        <p:pic>
          <p:nvPicPr>
            <p:cNvPr id="122" name="object 12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106549" y="2959989"/>
              <a:ext cx="191262" cy="189737"/>
            </a:xfrm>
            <a:prstGeom prst="rect">
              <a:avLst/>
            </a:prstGeom>
          </p:spPr>
        </p:pic>
        <p:pic>
          <p:nvPicPr>
            <p:cNvPr id="123" name="object 12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923669" y="2708529"/>
              <a:ext cx="192786" cy="189737"/>
            </a:xfrm>
            <a:prstGeom prst="rect">
              <a:avLst/>
            </a:prstGeom>
          </p:spPr>
        </p:pic>
        <p:pic>
          <p:nvPicPr>
            <p:cNvPr id="124" name="object 124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6916292" y="5270373"/>
              <a:ext cx="211074" cy="290322"/>
            </a:xfrm>
            <a:prstGeom prst="rect">
              <a:avLst/>
            </a:prstGeom>
          </p:spPr>
        </p:pic>
        <p:pic>
          <p:nvPicPr>
            <p:cNvPr id="125" name="object 125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8239125" y="5285613"/>
              <a:ext cx="191261" cy="189737"/>
            </a:xfrm>
            <a:prstGeom prst="rect">
              <a:avLst/>
            </a:prstGeom>
          </p:spPr>
        </p:pic>
        <p:pic>
          <p:nvPicPr>
            <p:cNvPr id="126" name="object 126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0247757" y="4954905"/>
              <a:ext cx="192786" cy="189737"/>
            </a:xfrm>
            <a:prstGeom prst="rect">
              <a:avLst/>
            </a:prstGeom>
          </p:spPr>
        </p:pic>
        <p:pic>
          <p:nvPicPr>
            <p:cNvPr id="127" name="object 127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0397109" y="5881497"/>
              <a:ext cx="191262" cy="18973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464014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131214" y="2083435"/>
            <a:ext cx="4290695" cy="11976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6700"/>
              </a:lnSpc>
              <a:spcBef>
                <a:spcPts val="100"/>
              </a:spcBef>
            </a:pPr>
            <a:r>
              <a:rPr sz="2400" b="1" spc="-10" dirty="0">
                <a:solidFill>
                  <a:srgbClr val="FFFFFF"/>
                </a:solidFill>
                <a:latin typeface="Arial"/>
                <a:cs typeface="Arial"/>
              </a:rPr>
              <a:t>Всероссийский </a:t>
            </a:r>
            <a:r>
              <a:rPr sz="2400" b="1" spc="-15" dirty="0">
                <a:solidFill>
                  <a:srgbClr val="FFFFFF"/>
                </a:solidFill>
                <a:latin typeface="Arial"/>
                <a:cs typeface="Arial"/>
              </a:rPr>
              <a:t>конкурс </a:t>
            </a: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для </a:t>
            </a:r>
            <a:r>
              <a:rPr sz="2400" b="1" spc="-6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1" spc="-20" dirty="0">
                <a:solidFill>
                  <a:srgbClr val="FFFFFF"/>
                </a:solidFill>
                <a:latin typeface="Arial"/>
                <a:cs typeface="Arial"/>
              </a:rPr>
              <a:t>школьников</a:t>
            </a:r>
            <a:r>
              <a:rPr sz="2400" b="1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5-7</a:t>
            </a:r>
            <a:r>
              <a:rPr sz="2400" b="1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FFFFFF"/>
                </a:solidFill>
                <a:latin typeface="Arial"/>
                <a:cs typeface="Arial"/>
              </a:rPr>
              <a:t>классов</a:t>
            </a:r>
            <a:endParaRPr sz="24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00"/>
              </a:spcBef>
            </a:pPr>
            <a:r>
              <a:rPr sz="2400" b="1" spc="-15" dirty="0">
                <a:solidFill>
                  <a:srgbClr val="FFFFFF"/>
                </a:solidFill>
                <a:latin typeface="Arial"/>
                <a:cs typeface="Arial"/>
              </a:rPr>
              <a:t>«Большая</a:t>
            </a:r>
            <a:r>
              <a:rPr sz="2400" b="1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1" spc="-10" dirty="0">
                <a:solidFill>
                  <a:srgbClr val="FFFFFF"/>
                </a:solidFill>
                <a:latin typeface="Arial"/>
                <a:cs typeface="Arial"/>
              </a:rPr>
              <a:t>перемена»</a:t>
            </a:r>
            <a:endParaRPr sz="240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035804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415021" y="3576828"/>
            <a:ext cx="0" cy="170815"/>
          </a:xfrm>
          <a:custGeom>
            <a:avLst/>
            <a:gdLst/>
            <a:ahLst/>
            <a:cxnLst/>
            <a:rect l="l" t="t" r="r" b="b"/>
            <a:pathLst>
              <a:path h="170814">
                <a:moveTo>
                  <a:pt x="0" y="0"/>
                </a:moveTo>
                <a:lnTo>
                  <a:pt x="0" y="170687"/>
                </a:lnTo>
              </a:path>
            </a:pathLst>
          </a:custGeom>
          <a:ln w="38100">
            <a:solidFill>
              <a:srgbClr val="24275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2894076" y="1365333"/>
            <a:ext cx="5020310" cy="1657350"/>
            <a:chOff x="2881883" y="1368552"/>
            <a:chExt cx="5020310" cy="1657350"/>
          </a:xfrm>
        </p:grpSpPr>
        <p:sp>
          <p:nvSpPr>
            <p:cNvPr id="4" name="object 4"/>
            <p:cNvSpPr/>
            <p:nvPr/>
          </p:nvSpPr>
          <p:spPr>
            <a:xfrm>
              <a:off x="7415022" y="2852166"/>
              <a:ext cx="0" cy="154940"/>
            </a:xfrm>
            <a:custGeom>
              <a:avLst/>
              <a:gdLst/>
              <a:ahLst/>
              <a:cxnLst/>
              <a:rect l="l" t="t" r="r" b="b"/>
              <a:pathLst>
                <a:path h="154939">
                  <a:moveTo>
                    <a:pt x="0" y="0"/>
                  </a:moveTo>
                  <a:lnTo>
                    <a:pt x="0" y="154686"/>
                  </a:lnTo>
                </a:path>
              </a:pathLst>
            </a:custGeom>
            <a:ln w="38100">
              <a:solidFill>
                <a:srgbClr val="24275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2881883" y="1368552"/>
              <a:ext cx="5020310" cy="789940"/>
            </a:xfrm>
            <a:custGeom>
              <a:avLst/>
              <a:gdLst/>
              <a:ahLst/>
              <a:cxnLst/>
              <a:rect l="l" t="t" r="r" b="b"/>
              <a:pathLst>
                <a:path w="5020309" h="789939">
                  <a:moveTo>
                    <a:pt x="0" y="789432"/>
                  </a:moveTo>
                  <a:lnTo>
                    <a:pt x="5020056" y="789432"/>
                  </a:lnTo>
                  <a:lnTo>
                    <a:pt x="5020056" y="0"/>
                  </a:lnTo>
                  <a:lnTo>
                    <a:pt x="0" y="0"/>
                  </a:lnTo>
                  <a:lnTo>
                    <a:pt x="0" y="789432"/>
                  </a:lnTo>
                  <a:close/>
                </a:path>
              </a:pathLst>
            </a:custGeom>
            <a:solidFill>
              <a:srgbClr val="F0874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632866" y="284810"/>
            <a:ext cx="6868795" cy="87087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tabLst>
                <a:tab pos="2193290" algn="l"/>
              </a:tabLst>
            </a:pPr>
            <a:r>
              <a:rPr dirty="0">
                <a:solidFill>
                  <a:srgbClr val="1B63AB"/>
                </a:solidFill>
                <a:latin typeface="Galiver Sans" panose="020B0604000000080903" pitchFamily="34" charset="0"/>
                <a:cs typeface="+mj-cs"/>
              </a:rPr>
              <a:t>Этапы Конкурса для школьников</a:t>
            </a:r>
          </a:p>
          <a:p>
            <a:pPr marL="12700">
              <a:tabLst>
                <a:tab pos="2193290" algn="l"/>
              </a:tabLst>
            </a:pPr>
            <a:r>
              <a:rPr dirty="0">
                <a:solidFill>
                  <a:srgbClr val="1B63AB"/>
                </a:solidFill>
                <a:latin typeface="Galiver Sans" panose="020B0604000000080903" pitchFamily="34" charset="0"/>
                <a:cs typeface="+mj-cs"/>
              </a:rPr>
              <a:t>5-7 классов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627887" y="1367027"/>
            <a:ext cx="1956942" cy="854080"/>
          </a:xfrm>
          <a:prstGeom prst="rect">
            <a:avLst/>
          </a:prstGeom>
          <a:solidFill>
            <a:srgbClr val="F0874A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950" dirty="0">
              <a:latin typeface="Times New Roman"/>
              <a:cs typeface="Times New Roman"/>
            </a:endParaRPr>
          </a:p>
          <a:p>
            <a:pPr marL="132080" algn="ctr">
              <a:lnSpc>
                <a:spcPct val="100000"/>
              </a:lnSpc>
            </a:pPr>
            <a:r>
              <a:rPr sz="1800" b="1" spc="-15" dirty="0" err="1" smtClean="0">
                <a:solidFill>
                  <a:srgbClr val="002060"/>
                </a:solidFill>
                <a:latin typeface="Arial"/>
                <a:cs typeface="Arial"/>
              </a:rPr>
              <a:t>Регистрация</a:t>
            </a:r>
            <a:endParaRPr lang="ru-RU" sz="1800" b="1" spc="-15" dirty="0" smtClean="0">
              <a:solidFill>
                <a:srgbClr val="002060"/>
              </a:solidFill>
              <a:latin typeface="Arial"/>
              <a:cs typeface="Arial"/>
            </a:endParaRPr>
          </a:p>
          <a:p>
            <a:pPr marL="132080">
              <a:lnSpc>
                <a:spcPct val="100000"/>
              </a:lnSpc>
            </a:pPr>
            <a:endParaRPr sz="1800" dirty="0">
              <a:solidFill>
                <a:srgbClr val="002060"/>
              </a:solidFill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006042" y="1379281"/>
            <a:ext cx="4812104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32080" algn="ctr">
              <a:spcBef>
                <a:spcPts val="100"/>
              </a:spcBef>
            </a:pPr>
            <a:r>
              <a:rPr b="1" spc="-15" dirty="0">
                <a:solidFill>
                  <a:srgbClr val="002060"/>
                </a:solidFill>
                <a:latin typeface="Arial"/>
                <a:cs typeface="Arial"/>
              </a:rPr>
              <a:t>Дистанционный этап конкурса</a:t>
            </a:r>
          </a:p>
          <a:p>
            <a:pPr marL="132080" algn="ctr">
              <a:spcBef>
                <a:spcPts val="5"/>
              </a:spcBef>
            </a:pPr>
            <a:r>
              <a:rPr b="1" spc="-15" dirty="0">
                <a:solidFill>
                  <a:srgbClr val="002060"/>
                </a:solidFill>
                <a:latin typeface="Arial"/>
                <a:cs typeface="Arial"/>
              </a:rPr>
              <a:t>Базовая оценка компетенций участников</a:t>
            </a:r>
          </a:p>
        </p:txBody>
      </p:sp>
      <p:sp>
        <p:nvSpPr>
          <p:cNvPr id="9" name="object 9"/>
          <p:cNvSpPr/>
          <p:nvPr/>
        </p:nvSpPr>
        <p:spPr>
          <a:xfrm>
            <a:off x="8269223" y="1368552"/>
            <a:ext cx="3406394" cy="789940"/>
          </a:xfrm>
          <a:custGeom>
            <a:avLst/>
            <a:gdLst/>
            <a:ahLst/>
            <a:cxnLst/>
            <a:rect l="l" t="t" r="r" b="b"/>
            <a:pathLst>
              <a:path w="3252470" h="789939">
                <a:moveTo>
                  <a:pt x="0" y="789432"/>
                </a:moveTo>
                <a:lnTo>
                  <a:pt x="3252215" y="789432"/>
                </a:lnTo>
                <a:lnTo>
                  <a:pt x="3252215" y="0"/>
                </a:lnTo>
                <a:lnTo>
                  <a:pt x="0" y="0"/>
                </a:lnTo>
                <a:lnTo>
                  <a:pt x="0" y="789432"/>
                </a:lnTo>
                <a:close/>
              </a:path>
            </a:pathLst>
          </a:custGeom>
          <a:solidFill>
            <a:srgbClr val="F0874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8269223" y="1394916"/>
            <a:ext cx="3320265" cy="7207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32080" algn="ctr">
              <a:lnSpc>
                <a:spcPct val="100000"/>
              </a:lnSpc>
              <a:spcBef>
                <a:spcPts val="100"/>
              </a:spcBef>
            </a:pPr>
            <a:r>
              <a:rPr sz="1600" b="1" spc="-15" dirty="0">
                <a:solidFill>
                  <a:srgbClr val="002060"/>
                </a:solidFill>
                <a:latin typeface="Arial"/>
                <a:cs typeface="Arial"/>
              </a:rPr>
              <a:t>Очный ФИНАЛ</a:t>
            </a:r>
          </a:p>
          <a:p>
            <a:pPr marL="132080" algn="ctr">
              <a:lnSpc>
                <a:spcPct val="100000"/>
              </a:lnSpc>
              <a:spcBef>
                <a:spcPts val="5"/>
              </a:spcBef>
            </a:pPr>
            <a:r>
              <a:rPr sz="1600" b="1" spc="-15" dirty="0">
                <a:solidFill>
                  <a:srgbClr val="002060"/>
                </a:solidFill>
                <a:latin typeface="Arial"/>
                <a:cs typeface="Arial"/>
              </a:rPr>
              <a:t>в МДЦ «Артеке»</a:t>
            </a:r>
          </a:p>
          <a:p>
            <a:pPr marL="132080" algn="ctr">
              <a:lnSpc>
                <a:spcPct val="100000"/>
              </a:lnSpc>
            </a:pPr>
            <a:r>
              <a:rPr sz="1400" b="1" spc="-15" dirty="0">
                <a:solidFill>
                  <a:srgbClr val="002060"/>
                </a:solidFill>
                <a:latin typeface="Arial"/>
                <a:cs typeface="Arial"/>
              </a:rPr>
              <a:t>Продвинутая оценка компетенций</a:t>
            </a:r>
          </a:p>
        </p:txBody>
      </p:sp>
      <p:sp>
        <p:nvSpPr>
          <p:cNvPr id="11" name="object 11"/>
          <p:cNvSpPr txBox="1"/>
          <p:nvPr/>
        </p:nvSpPr>
        <p:spPr>
          <a:xfrm>
            <a:off x="627886" y="2157983"/>
            <a:ext cx="1956943" cy="528991"/>
          </a:xfrm>
          <a:prstGeom prst="rect">
            <a:avLst/>
          </a:prstGeom>
          <a:solidFill>
            <a:srgbClr val="FFC000"/>
          </a:solidFill>
        </p:spPr>
        <p:txBody>
          <a:bodyPr vert="horz" wrap="square" lIns="0" tIns="97155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sz="1400" b="1" dirty="0">
                <a:latin typeface="Arial Black" panose="020B0A04020102020204" pitchFamily="34" charset="0"/>
                <a:cs typeface="Calibri"/>
              </a:rPr>
              <a:t>26</a:t>
            </a:r>
            <a:r>
              <a:rPr sz="1400" b="1" spc="-10" dirty="0">
                <a:latin typeface="Arial Black" panose="020B0A04020102020204" pitchFamily="34" charset="0"/>
                <a:cs typeface="Calibri"/>
              </a:rPr>
              <a:t> </a:t>
            </a:r>
            <a:r>
              <a:rPr sz="1400" b="1" spc="-5" dirty="0">
                <a:latin typeface="Arial Black" panose="020B0A04020102020204" pitchFamily="34" charset="0"/>
                <a:cs typeface="Calibri"/>
              </a:rPr>
              <a:t>марта</a:t>
            </a:r>
            <a:r>
              <a:rPr sz="1400" b="1" spc="-25" dirty="0">
                <a:latin typeface="Arial Black" panose="020B0A04020102020204" pitchFamily="34" charset="0"/>
                <a:cs typeface="Calibri"/>
              </a:rPr>
              <a:t> </a:t>
            </a:r>
            <a:r>
              <a:rPr sz="1400" b="1" dirty="0">
                <a:latin typeface="Arial Black" panose="020B0A04020102020204" pitchFamily="34" charset="0"/>
                <a:cs typeface="Calibri"/>
              </a:rPr>
              <a:t>–</a:t>
            </a:r>
            <a:r>
              <a:rPr sz="1400" b="1" spc="-10" dirty="0">
                <a:latin typeface="Arial Black" panose="020B0A04020102020204" pitchFamily="34" charset="0"/>
                <a:cs typeface="Calibri"/>
              </a:rPr>
              <a:t> </a:t>
            </a:r>
            <a:endParaRPr lang="ru-RU" sz="1400" b="1" spc="-10" dirty="0" smtClean="0">
              <a:latin typeface="Arial Black" panose="020B0A04020102020204" pitchFamily="34" charset="0"/>
              <a:cs typeface="Calibri"/>
            </a:endParaRPr>
          </a:p>
          <a:p>
            <a:pPr algn="ctr">
              <a:lnSpc>
                <a:spcPct val="100000"/>
              </a:lnSpc>
            </a:pPr>
            <a:r>
              <a:rPr sz="1400" b="1" dirty="0" smtClean="0">
                <a:latin typeface="Arial Black" panose="020B0A04020102020204" pitchFamily="34" charset="0"/>
                <a:cs typeface="Calibri"/>
              </a:rPr>
              <a:t>25</a:t>
            </a:r>
            <a:r>
              <a:rPr sz="1400" b="1" spc="-10" dirty="0" smtClean="0">
                <a:latin typeface="Arial Black" panose="020B0A04020102020204" pitchFamily="34" charset="0"/>
                <a:cs typeface="Calibri"/>
              </a:rPr>
              <a:t> </a:t>
            </a:r>
            <a:r>
              <a:rPr sz="1400" b="1" spc="-5" dirty="0">
                <a:latin typeface="Arial Black" panose="020B0A04020102020204" pitchFamily="34" charset="0"/>
                <a:cs typeface="Calibri"/>
              </a:rPr>
              <a:t>мая</a:t>
            </a:r>
            <a:endParaRPr sz="1400" dirty="0">
              <a:latin typeface="Arial Black" panose="020B0A04020102020204" pitchFamily="34" charset="0"/>
              <a:cs typeface="Calibri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2894076" y="2155273"/>
            <a:ext cx="5020309" cy="528865"/>
          </a:xfrm>
          <a:custGeom>
            <a:avLst/>
            <a:gdLst/>
            <a:ahLst/>
            <a:cxnLst/>
            <a:rect l="l" t="t" r="r" b="b"/>
            <a:pathLst>
              <a:path w="5020309" h="396239">
                <a:moveTo>
                  <a:pt x="5020056" y="0"/>
                </a:moveTo>
                <a:lnTo>
                  <a:pt x="0" y="0"/>
                </a:lnTo>
                <a:lnTo>
                  <a:pt x="0" y="396239"/>
                </a:lnTo>
                <a:lnTo>
                  <a:pt x="5020056" y="396239"/>
                </a:lnTo>
                <a:lnTo>
                  <a:pt x="5020056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4366626" y="2211982"/>
            <a:ext cx="2027824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spcBef>
                <a:spcPts val="100"/>
              </a:spcBef>
            </a:pPr>
            <a:r>
              <a:rPr sz="1400" b="1" dirty="0">
                <a:latin typeface="Arial Black" panose="020B0A04020102020204" pitchFamily="34" charset="0"/>
                <a:cs typeface="Calibri"/>
              </a:rPr>
              <a:t>26 марта – 31 мая</a:t>
            </a:r>
          </a:p>
        </p:txBody>
      </p:sp>
      <p:sp>
        <p:nvSpPr>
          <p:cNvPr id="14" name="object 14"/>
          <p:cNvSpPr/>
          <p:nvPr/>
        </p:nvSpPr>
        <p:spPr>
          <a:xfrm>
            <a:off x="8269223" y="2157982"/>
            <a:ext cx="3406394" cy="526155"/>
          </a:xfrm>
          <a:custGeom>
            <a:avLst/>
            <a:gdLst/>
            <a:ahLst/>
            <a:cxnLst/>
            <a:rect l="l" t="t" r="r" b="b"/>
            <a:pathLst>
              <a:path w="3252470" h="396239">
                <a:moveTo>
                  <a:pt x="3252215" y="0"/>
                </a:moveTo>
                <a:lnTo>
                  <a:pt x="0" y="0"/>
                </a:lnTo>
                <a:lnTo>
                  <a:pt x="0" y="396239"/>
                </a:lnTo>
                <a:lnTo>
                  <a:pt x="3252215" y="396239"/>
                </a:lnTo>
                <a:lnTo>
                  <a:pt x="3252215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9379964" y="2288172"/>
            <a:ext cx="1376297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1400" b="1" dirty="0">
                <a:latin typeface="Arial Black" panose="020B0A04020102020204" pitchFamily="34" charset="0"/>
                <a:cs typeface="Calibri"/>
              </a:rPr>
              <a:t>4 – 24 июля</a:t>
            </a:r>
          </a:p>
        </p:txBody>
      </p:sp>
      <p:sp>
        <p:nvSpPr>
          <p:cNvPr id="16" name="object 16"/>
          <p:cNvSpPr/>
          <p:nvPr/>
        </p:nvSpPr>
        <p:spPr>
          <a:xfrm>
            <a:off x="627887" y="2994660"/>
            <a:ext cx="4227830" cy="594360"/>
          </a:xfrm>
          <a:custGeom>
            <a:avLst/>
            <a:gdLst/>
            <a:ahLst/>
            <a:cxnLst/>
            <a:rect l="l" t="t" r="r" b="b"/>
            <a:pathLst>
              <a:path w="4227830" h="594360">
                <a:moveTo>
                  <a:pt x="4227576" y="0"/>
                </a:moveTo>
                <a:lnTo>
                  <a:pt x="0" y="0"/>
                </a:lnTo>
                <a:lnTo>
                  <a:pt x="0" y="594360"/>
                </a:lnTo>
                <a:lnTo>
                  <a:pt x="4227576" y="594360"/>
                </a:lnTo>
                <a:lnTo>
                  <a:pt x="4227576" y="0"/>
                </a:lnTo>
                <a:close/>
              </a:path>
            </a:pathLst>
          </a:custGeom>
          <a:solidFill>
            <a:srgbClr val="006F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1007465" y="3138297"/>
            <a:ext cx="3467735" cy="659796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5"/>
              </a:spcBef>
            </a:pPr>
            <a:r>
              <a:rPr sz="1400" b="1" dirty="0">
                <a:solidFill>
                  <a:srgbClr val="FFFFFF"/>
                </a:solidFill>
                <a:latin typeface="Arial"/>
                <a:cs typeface="Arial"/>
              </a:rPr>
              <a:t>Основные</a:t>
            </a:r>
            <a:r>
              <a:rPr sz="1400" b="1" spc="-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spc="-5" dirty="0">
                <a:solidFill>
                  <a:srgbClr val="FFFFFF"/>
                </a:solidFill>
                <a:latin typeface="Arial"/>
                <a:cs typeface="Arial"/>
              </a:rPr>
              <a:t>задания</a:t>
            </a:r>
            <a:endParaRPr sz="1400" dirty="0">
              <a:latin typeface="Arial"/>
              <a:cs typeface="Arial"/>
            </a:endParaRPr>
          </a:p>
          <a:p>
            <a:pPr algn="ctr">
              <a:lnSpc>
                <a:spcPct val="100000"/>
              </a:lnSpc>
            </a:pP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выполняются</a:t>
            </a:r>
            <a:r>
              <a:rPr sz="140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FFFFFF"/>
                </a:solidFill>
                <a:latin typeface="Arial"/>
                <a:cs typeface="Arial"/>
              </a:rPr>
              <a:t>на</a:t>
            </a:r>
            <a:r>
              <a:rPr sz="14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протяжении</a:t>
            </a:r>
            <a:r>
              <a:rPr sz="14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FFFFFF"/>
                </a:solidFill>
                <a:latin typeface="Arial"/>
                <a:cs typeface="Arial"/>
              </a:rPr>
              <a:t>всей</a:t>
            </a:r>
            <a:r>
              <a:rPr sz="140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FFFFFF"/>
                </a:solidFill>
                <a:latin typeface="Arial"/>
                <a:cs typeface="Arial"/>
              </a:rPr>
              <a:t>игры</a:t>
            </a:r>
            <a:r>
              <a:rPr sz="140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по</a:t>
            </a:r>
            <a:r>
              <a:rPr sz="1400" spc="-5" dirty="0">
                <a:solidFill>
                  <a:srgbClr val="FFFFFF"/>
                </a:solidFill>
                <a:latin typeface="Arial"/>
                <a:cs typeface="Arial"/>
              </a:rPr>
              <a:t> сценарию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5480303" y="3006851"/>
            <a:ext cx="3558540" cy="570230"/>
          </a:xfrm>
          <a:custGeom>
            <a:avLst/>
            <a:gdLst/>
            <a:ahLst/>
            <a:cxnLst/>
            <a:rect l="l" t="t" r="r" b="b"/>
            <a:pathLst>
              <a:path w="3558540" h="570229">
                <a:moveTo>
                  <a:pt x="3558540" y="0"/>
                </a:moveTo>
                <a:lnTo>
                  <a:pt x="0" y="0"/>
                </a:lnTo>
                <a:lnTo>
                  <a:pt x="0" y="569976"/>
                </a:lnTo>
                <a:lnTo>
                  <a:pt x="3558540" y="569976"/>
                </a:lnTo>
                <a:lnTo>
                  <a:pt x="3558540" y="0"/>
                </a:lnTo>
                <a:close/>
              </a:path>
            </a:pathLst>
          </a:custGeom>
          <a:solidFill>
            <a:srgbClr val="006F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 txBox="1"/>
          <p:nvPr/>
        </p:nvSpPr>
        <p:spPr>
          <a:xfrm>
            <a:off x="5617845" y="3107817"/>
            <a:ext cx="3282950" cy="659796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algn="ctr">
              <a:spcBef>
                <a:spcPts val="105"/>
              </a:spcBef>
            </a:pPr>
            <a:r>
              <a:rPr sz="1400" b="1" dirty="0">
                <a:solidFill>
                  <a:srgbClr val="FFFFFF"/>
                </a:solidFill>
                <a:latin typeface="Arial"/>
                <a:cs typeface="Arial"/>
              </a:rPr>
              <a:t>Специализированные задания</a:t>
            </a:r>
          </a:p>
          <a:p>
            <a:pPr algn="ctr"/>
            <a:r>
              <a:rPr sz="1400" b="1" dirty="0">
                <a:solidFill>
                  <a:srgbClr val="FFFFFF"/>
                </a:solidFill>
                <a:latin typeface="Arial"/>
                <a:cs typeface="Arial"/>
              </a:rPr>
              <a:t>выполняются по вызову в знаковом месте вызова</a:t>
            </a:r>
          </a:p>
        </p:txBody>
      </p:sp>
      <p:sp>
        <p:nvSpPr>
          <p:cNvPr id="20" name="object 20"/>
          <p:cNvSpPr/>
          <p:nvPr/>
        </p:nvSpPr>
        <p:spPr>
          <a:xfrm>
            <a:off x="9523476" y="3006851"/>
            <a:ext cx="2152015" cy="781050"/>
          </a:xfrm>
          <a:custGeom>
            <a:avLst/>
            <a:gdLst/>
            <a:ahLst/>
            <a:cxnLst/>
            <a:rect l="l" t="t" r="r" b="b"/>
            <a:pathLst>
              <a:path w="2152015" h="538479">
                <a:moveTo>
                  <a:pt x="0" y="537972"/>
                </a:moveTo>
                <a:lnTo>
                  <a:pt x="2151887" y="537972"/>
                </a:lnTo>
                <a:lnTo>
                  <a:pt x="2151887" y="0"/>
                </a:lnTo>
                <a:lnTo>
                  <a:pt x="0" y="0"/>
                </a:lnTo>
                <a:lnTo>
                  <a:pt x="0" y="537972"/>
                </a:lnTo>
                <a:close/>
              </a:path>
            </a:pathLst>
          </a:custGeom>
          <a:solidFill>
            <a:srgbClr val="006F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/>
          <p:nvPr/>
        </p:nvSpPr>
        <p:spPr>
          <a:xfrm>
            <a:off x="9722866" y="3107817"/>
            <a:ext cx="1755775" cy="659796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algn="ctr">
              <a:spcBef>
                <a:spcPts val="105"/>
              </a:spcBef>
            </a:pPr>
            <a:r>
              <a:rPr sz="1400" b="1" dirty="0">
                <a:solidFill>
                  <a:srgbClr val="FFFFFF"/>
                </a:solidFill>
                <a:latin typeface="Arial"/>
                <a:cs typeface="Arial"/>
              </a:rPr>
              <a:t>Собеседование</a:t>
            </a:r>
          </a:p>
          <a:p>
            <a:pPr algn="ctr"/>
            <a:r>
              <a:rPr sz="1400" b="1" dirty="0">
                <a:solidFill>
                  <a:srgbClr val="FFFFFF"/>
                </a:solidFill>
                <a:latin typeface="Arial"/>
                <a:cs typeface="Arial"/>
              </a:rPr>
              <a:t>по рейтингу для 600 детей</a:t>
            </a:r>
          </a:p>
        </p:txBody>
      </p:sp>
      <p:sp>
        <p:nvSpPr>
          <p:cNvPr id="22" name="object 22"/>
          <p:cNvSpPr/>
          <p:nvPr/>
        </p:nvSpPr>
        <p:spPr>
          <a:xfrm>
            <a:off x="6516623" y="3747515"/>
            <a:ext cx="1752600" cy="988060"/>
          </a:xfrm>
          <a:custGeom>
            <a:avLst/>
            <a:gdLst/>
            <a:ahLst/>
            <a:cxnLst/>
            <a:rect l="l" t="t" r="r" b="b"/>
            <a:pathLst>
              <a:path w="1752600" h="988060">
                <a:moveTo>
                  <a:pt x="1752600" y="0"/>
                </a:moveTo>
                <a:lnTo>
                  <a:pt x="0" y="0"/>
                </a:lnTo>
                <a:lnTo>
                  <a:pt x="0" y="987552"/>
                </a:lnTo>
                <a:lnTo>
                  <a:pt x="1752600" y="987552"/>
                </a:lnTo>
                <a:lnTo>
                  <a:pt x="1752600" y="0"/>
                </a:lnTo>
                <a:close/>
              </a:path>
            </a:pathLst>
          </a:custGeom>
          <a:solidFill>
            <a:srgbClr val="B4E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 txBox="1"/>
          <p:nvPr/>
        </p:nvSpPr>
        <p:spPr>
          <a:xfrm>
            <a:off x="6725539" y="4064634"/>
            <a:ext cx="1334770" cy="3467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indent="8890">
              <a:lnSpc>
                <a:spcPct val="100000"/>
              </a:lnSpc>
              <a:spcBef>
                <a:spcPts val="105"/>
              </a:spcBef>
            </a:pPr>
            <a:r>
              <a:rPr sz="1050" dirty="0">
                <a:solidFill>
                  <a:srgbClr val="242753"/>
                </a:solidFill>
                <a:latin typeface="Arial"/>
                <a:cs typeface="Arial"/>
              </a:rPr>
              <a:t>См</a:t>
            </a:r>
            <a:r>
              <a:rPr sz="1050" spc="-5" dirty="0">
                <a:solidFill>
                  <a:srgbClr val="242753"/>
                </a:solidFill>
                <a:latin typeface="Arial"/>
                <a:cs typeface="Arial"/>
              </a:rPr>
              <a:t>ы</a:t>
            </a:r>
            <a:r>
              <a:rPr sz="1050" dirty="0">
                <a:solidFill>
                  <a:srgbClr val="242753"/>
                </a:solidFill>
                <a:latin typeface="Arial"/>
                <a:cs typeface="Arial"/>
              </a:rPr>
              <a:t>с</a:t>
            </a:r>
            <a:r>
              <a:rPr sz="1050" spc="-5" dirty="0">
                <a:solidFill>
                  <a:srgbClr val="242753"/>
                </a:solidFill>
                <a:latin typeface="Arial"/>
                <a:cs typeface="Arial"/>
              </a:rPr>
              <a:t>ло</a:t>
            </a:r>
            <a:r>
              <a:rPr sz="1050" dirty="0">
                <a:solidFill>
                  <a:srgbClr val="242753"/>
                </a:solidFill>
                <a:latin typeface="Arial"/>
                <a:cs typeface="Arial"/>
              </a:rPr>
              <a:t>в</a:t>
            </a:r>
            <a:r>
              <a:rPr sz="1050" spc="-5" dirty="0">
                <a:solidFill>
                  <a:srgbClr val="242753"/>
                </a:solidFill>
                <a:latin typeface="Arial"/>
                <a:cs typeface="Arial"/>
              </a:rPr>
              <a:t>ы</a:t>
            </a:r>
            <a:r>
              <a:rPr sz="1050" dirty="0">
                <a:solidFill>
                  <a:srgbClr val="242753"/>
                </a:solidFill>
                <a:latin typeface="Arial"/>
                <a:cs typeface="Arial"/>
              </a:rPr>
              <a:t>е</a:t>
            </a:r>
            <a:r>
              <a:rPr sz="1050" spc="-40" dirty="0">
                <a:solidFill>
                  <a:srgbClr val="242753"/>
                </a:solidFill>
                <a:latin typeface="Arial"/>
                <a:cs typeface="Arial"/>
              </a:rPr>
              <a:t> </a:t>
            </a:r>
            <a:r>
              <a:rPr sz="1050" spc="-5" dirty="0">
                <a:solidFill>
                  <a:srgbClr val="242753"/>
                </a:solidFill>
                <a:latin typeface="Arial"/>
                <a:cs typeface="Arial"/>
              </a:rPr>
              <a:t>зада</a:t>
            </a:r>
            <a:r>
              <a:rPr sz="1050" dirty="0">
                <a:solidFill>
                  <a:srgbClr val="242753"/>
                </a:solidFill>
                <a:latin typeface="Arial"/>
                <a:cs typeface="Arial"/>
              </a:rPr>
              <a:t>ния  по</a:t>
            </a:r>
            <a:r>
              <a:rPr sz="1050" spc="-45" dirty="0">
                <a:solidFill>
                  <a:srgbClr val="242753"/>
                </a:solidFill>
                <a:latin typeface="Arial"/>
                <a:cs typeface="Arial"/>
              </a:rPr>
              <a:t> </a:t>
            </a:r>
            <a:r>
              <a:rPr sz="1050" dirty="0">
                <a:solidFill>
                  <a:srgbClr val="242753"/>
                </a:solidFill>
                <a:latin typeface="Arial"/>
                <a:cs typeface="Arial"/>
              </a:rPr>
              <a:t>вызовам</a:t>
            </a:r>
            <a:r>
              <a:rPr sz="1050" spc="-40" dirty="0">
                <a:solidFill>
                  <a:srgbClr val="242753"/>
                </a:solidFill>
                <a:latin typeface="Arial"/>
                <a:cs typeface="Arial"/>
              </a:rPr>
              <a:t> </a:t>
            </a:r>
            <a:r>
              <a:rPr sz="1050" spc="-5" dirty="0">
                <a:solidFill>
                  <a:srgbClr val="242753"/>
                </a:solidFill>
                <a:latin typeface="Arial"/>
                <a:cs typeface="Arial"/>
              </a:rPr>
              <a:t>конкурса</a:t>
            </a:r>
            <a:endParaRPr sz="1050">
              <a:latin typeface="Arial"/>
              <a:cs typeface="Arial"/>
            </a:endParaRPr>
          </a:p>
        </p:txBody>
      </p:sp>
      <p:grpSp>
        <p:nvGrpSpPr>
          <p:cNvPr id="24" name="object 24"/>
          <p:cNvGrpSpPr/>
          <p:nvPr/>
        </p:nvGrpSpPr>
        <p:grpSpPr>
          <a:xfrm>
            <a:off x="2799588" y="2421508"/>
            <a:ext cx="8876030" cy="3868420"/>
            <a:chOff x="2799588" y="2421508"/>
            <a:chExt cx="8876030" cy="3868420"/>
          </a:xfrm>
        </p:grpSpPr>
        <p:sp>
          <p:nvSpPr>
            <p:cNvPr id="25" name="object 25"/>
            <p:cNvSpPr/>
            <p:nvPr/>
          </p:nvSpPr>
          <p:spPr>
            <a:xfrm>
              <a:off x="2818638" y="2841497"/>
              <a:ext cx="7789545" cy="0"/>
            </a:xfrm>
            <a:custGeom>
              <a:avLst/>
              <a:gdLst/>
              <a:ahLst/>
              <a:cxnLst/>
              <a:rect l="l" t="t" r="r" b="b"/>
              <a:pathLst>
                <a:path w="7789545">
                  <a:moveTo>
                    <a:pt x="0" y="0"/>
                  </a:moveTo>
                  <a:lnTo>
                    <a:pt x="7789163" y="0"/>
                  </a:lnTo>
                </a:path>
              </a:pathLst>
            </a:custGeom>
            <a:ln w="38100">
              <a:solidFill>
                <a:srgbClr val="24275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7446264" y="2424683"/>
              <a:ext cx="0" cy="183515"/>
            </a:xfrm>
            <a:custGeom>
              <a:avLst/>
              <a:gdLst/>
              <a:ahLst/>
              <a:cxnLst/>
              <a:rect l="l" t="t" r="r" b="b"/>
              <a:pathLst>
                <a:path h="183514">
                  <a:moveTo>
                    <a:pt x="0" y="0"/>
                  </a:moveTo>
                  <a:lnTo>
                    <a:pt x="0" y="183006"/>
                  </a:lnTo>
                </a:path>
              </a:pathLst>
            </a:custGeom>
            <a:ln w="6350">
              <a:solidFill>
                <a:srgbClr val="EC7C3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5900927" y="5236463"/>
              <a:ext cx="5774690" cy="1053465"/>
            </a:xfrm>
            <a:custGeom>
              <a:avLst/>
              <a:gdLst/>
              <a:ahLst/>
              <a:cxnLst/>
              <a:rect l="l" t="t" r="r" b="b"/>
              <a:pathLst>
                <a:path w="5774690" h="1053464">
                  <a:moveTo>
                    <a:pt x="5774435" y="0"/>
                  </a:moveTo>
                  <a:lnTo>
                    <a:pt x="0" y="0"/>
                  </a:lnTo>
                  <a:lnTo>
                    <a:pt x="0" y="1053084"/>
                  </a:lnTo>
                  <a:lnTo>
                    <a:pt x="5774435" y="1053084"/>
                  </a:lnTo>
                  <a:lnTo>
                    <a:pt x="5774435" y="0"/>
                  </a:lnTo>
                  <a:close/>
                </a:path>
              </a:pathLst>
            </a:custGeom>
            <a:solidFill>
              <a:srgbClr val="24275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8" name="object 28"/>
          <p:cNvSpPr txBox="1"/>
          <p:nvPr/>
        </p:nvSpPr>
        <p:spPr>
          <a:xfrm>
            <a:off x="6394450" y="5373115"/>
            <a:ext cx="4788535" cy="7340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" algn="ctr">
              <a:lnSpc>
                <a:spcPct val="100000"/>
              </a:lnSpc>
              <a:spcBef>
                <a:spcPts val="100"/>
              </a:spcBef>
            </a:pPr>
            <a:r>
              <a:rPr sz="1800" b="1" spc="-110" dirty="0">
                <a:solidFill>
                  <a:srgbClr val="FF3A56"/>
                </a:solidFill>
                <a:latin typeface="Arial"/>
                <a:cs typeface="Arial"/>
              </a:rPr>
              <a:t>ПРИЗОВОЙ</a:t>
            </a:r>
            <a:r>
              <a:rPr sz="1800" b="1" spc="160" dirty="0">
                <a:solidFill>
                  <a:srgbClr val="FF3A56"/>
                </a:solidFill>
                <a:latin typeface="Arial"/>
                <a:cs typeface="Arial"/>
              </a:rPr>
              <a:t> </a:t>
            </a:r>
            <a:r>
              <a:rPr sz="1800" b="1" spc="15" dirty="0">
                <a:solidFill>
                  <a:srgbClr val="FF3A56"/>
                </a:solidFill>
                <a:latin typeface="Arial"/>
                <a:cs typeface="Arial"/>
              </a:rPr>
              <a:t>ФОНД</a:t>
            </a:r>
            <a:endParaRPr sz="1800">
              <a:latin typeface="Arial"/>
              <a:cs typeface="Arial"/>
            </a:endParaRPr>
          </a:p>
          <a:p>
            <a:pPr marL="12700" marR="5080" algn="ctr">
              <a:lnSpc>
                <a:spcPct val="100000"/>
              </a:lnSpc>
              <a:spcBef>
                <a:spcPts val="55"/>
              </a:spcBef>
            </a:pPr>
            <a:r>
              <a:rPr sz="1400" b="1" spc="-5" dirty="0">
                <a:solidFill>
                  <a:srgbClr val="FFFFFF"/>
                </a:solidFill>
                <a:latin typeface="Arial"/>
                <a:cs typeface="Arial"/>
              </a:rPr>
              <a:t>300 </a:t>
            </a:r>
            <a:r>
              <a:rPr sz="1400" b="1" spc="-10" dirty="0">
                <a:solidFill>
                  <a:srgbClr val="FFFFFF"/>
                </a:solidFill>
                <a:latin typeface="Arial"/>
                <a:cs typeface="Arial"/>
              </a:rPr>
              <a:t>победителей</a:t>
            </a:r>
            <a:r>
              <a:rPr sz="1400" b="1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FFFFFF"/>
                </a:solidFill>
                <a:latin typeface="Arial"/>
                <a:cs typeface="Arial"/>
              </a:rPr>
              <a:t>станут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участниками </a:t>
            </a:r>
            <a:r>
              <a:rPr sz="1400" spc="-15" dirty="0">
                <a:solidFill>
                  <a:srgbClr val="FFFFFF"/>
                </a:solidFill>
                <a:latin typeface="Arial"/>
                <a:cs typeface="Arial"/>
              </a:rPr>
              <a:t>образовательного </a:t>
            </a:r>
            <a:r>
              <a:rPr sz="1400" spc="-3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FFFFFF"/>
                </a:solidFill>
                <a:latin typeface="Arial"/>
                <a:cs typeface="Arial"/>
              </a:rPr>
              <a:t>путешествия</a:t>
            </a:r>
            <a:r>
              <a:rPr sz="14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FFFFFF"/>
                </a:solidFill>
                <a:latin typeface="Arial"/>
                <a:cs typeface="Arial"/>
              </a:rPr>
              <a:t>по</a:t>
            </a:r>
            <a:r>
              <a:rPr sz="14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FFFFFF"/>
                </a:solidFill>
                <a:latin typeface="Arial"/>
                <a:cs typeface="Arial"/>
              </a:rPr>
              <a:t>маршруту</a:t>
            </a:r>
            <a:r>
              <a:rPr sz="14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FFFFFF"/>
                </a:solidFill>
                <a:latin typeface="Arial"/>
                <a:cs typeface="Arial"/>
              </a:rPr>
              <a:t>«Москва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–</a:t>
            </a:r>
            <a:r>
              <a:rPr sz="14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FFFFFF"/>
                </a:solidFill>
                <a:latin typeface="Arial"/>
                <a:cs typeface="Arial"/>
              </a:rPr>
              <a:t>Владивосток»</a:t>
            </a:r>
            <a:endParaRPr sz="1400">
              <a:latin typeface="Arial"/>
              <a:cs typeface="Arial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9523475" y="3798093"/>
            <a:ext cx="2152015" cy="572738"/>
          </a:xfrm>
          <a:custGeom>
            <a:avLst/>
            <a:gdLst/>
            <a:ahLst/>
            <a:cxnLst/>
            <a:rect l="l" t="t" r="r" b="b"/>
            <a:pathLst>
              <a:path w="2152015" h="396239">
                <a:moveTo>
                  <a:pt x="2151887" y="0"/>
                </a:moveTo>
                <a:lnTo>
                  <a:pt x="0" y="0"/>
                </a:lnTo>
                <a:lnTo>
                  <a:pt x="0" y="396239"/>
                </a:lnTo>
                <a:lnTo>
                  <a:pt x="2151887" y="396239"/>
                </a:lnTo>
                <a:lnTo>
                  <a:pt x="2151887" y="0"/>
                </a:lnTo>
                <a:close/>
              </a:path>
            </a:pathLst>
          </a:custGeom>
          <a:solidFill>
            <a:srgbClr val="FF3A5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 txBox="1"/>
          <p:nvPr/>
        </p:nvSpPr>
        <p:spPr>
          <a:xfrm>
            <a:off x="10324466" y="4106799"/>
            <a:ext cx="858519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5" dirty="0">
                <a:solidFill>
                  <a:srgbClr val="FFFFFF"/>
                </a:solidFill>
                <a:latin typeface="Arial"/>
                <a:cs typeface="Arial"/>
              </a:rPr>
              <a:t>25</a:t>
            </a:r>
            <a:r>
              <a:rPr sz="1200" b="1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FFFFFF"/>
                </a:solidFill>
                <a:latin typeface="Arial"/>
                <a:cs typeface="Arial"/>
              </a:rPr>
              <a:t>–</a:t>
            </a:r>
            <a:r>
              <a:rPr sz="1200" b="1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FFFFFF"/>
                </a:solidFill>
                <a:latin typeface="Arial"/>
                <a:cs typeface="Arial"/>
              </a:rPr>
              <a:t>30</a:t>
            </a:r>
            <a:r>
              <a:rPr sz="1200" b="1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b="1" spc="-10" dirty="0">
                <a:solidFill>
                  <a:srgbClr val="FFFFFF"/>
                </a:solidFill>
                <a:latin typeface="Arial"/>
                <a:cs typeface="Arial"/>
              </a:rPr>
              <a:t>мая</a:t>
            </a:r>
            <a:endParaRPr sz="1200" dirty="0">
              <a:latin typeface="Arial"/>
              <a:cs typeface="Arial"/>
            </a:endParaRPr>
          </a:p>
        </p:txBody>
      </p:sp>
      <p:grpSp>
        <p:nvGrpSpPr>
          <p:cNvPr id="31" name="object 31"/>
          <p:cNvGrpSpPr/>
          <p:nvPr/>
        </p:nvGrpSpPr>
        <p:grpSpPr>
          <a:xfrm>
            <a:off x="623316" y="2535935"/>
            <a:ext cx="10005695" cy="2856865"/>
            <a:chOff x="623316" y="2535935"/>
            <a:chExt cx="10005695" cy="2856865"/>
          </a:xfrm>
        </p:grpSpPr>
        <p:sp>
          <p:nvSpPr>
            <p:cNvPr id="32" name="object 32"/>
            <p:cNvSpPr/>
            <p:nvPr/>
          </p:nvSpPr>
          <p:spPr>
            <a:xfrm>
              <a:off x="5424677" y="2554985"/>
              <a:ext cx="0" cy="292100"/>
            </a:xfrm>
            <a:custGeom>
              <a:avLst/>
              <a:gdLst/>
              <a:ahLst/>
              <a:cxnLst/>
              <a:rect l="l" t="t" r="r" b="b"/>
              <a:pathLst>
                <a:path h="292100">
                  <a:moveTo>
                    <a:pt x="0" y="0"/>
                  </a:moveTo>
                  <a:lnTo>
                    <a:pt x="0" y="291718"/>
                  </a:lnTo>
                </a:path>
              </a:pathLst>
            </a:custGeom>
            <a:ln w="38100">
              <a:solidFill>
                <a:srgbClr val="24275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2818638" y="2833877"/>
              <a:ext cx="2540" cy="160020"/>
            </a:xfrm>
            <a:custGeom>
              <a:avLst/>
              <a:gdLst/>
              <a:ahLst/>
              <a:cxnLst/>
              <a:rect l="l" t="t" r="r" b="b"/>
              <a:pathLst>
                <a:path w="2539" h="160019">
                  <a:moveTo>
                    <a:pt x="1206" y="-19050"/>
                  </a:moveTo>
                  <a:lnTo>
                    <a:pt x="1206" y="178561"/>
                  </a:lnTo>
                </a:path>
              </a:pathLst>
            </a:custGeom>
            <a:ln w="40512">
              <a:solidFill>
                <a:srgbClr val="24275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10606277" y="2839973"/>
              <a:ext cx="2540" cy="160020"/>
            </a:xfrm>
            <a:custGeom>
              <a:avLst/>
              <a:gdLst/>
              <a:ahLst/>
              <a:cxnLst/>
              <a:rect l="l" t="t" r="r" b="b"/>
              <a:pathLst>
                <a:path w="2540" h="160019">
                  <a:moveTo>
                    <a:pt x="1206" y="-19050"/>
                  </a:moveTo>
                  <a:lnTo>
                    <a:pt x="1206" y="178561"/>
                  </a:lnTo>
                </a:path>
              </a:pathLst>
            </a:custGeom>
            <a:ln w="40513">
              <a:solidFill>
                <a:srgbClr val="24275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1669541" y="3569969"/>
              <a:ext cx="0" cy="447675"/>
            </a:xfrm>
            <a:custGeom>
              <a:avLst/>
              <a:gdLst/>
              <a:ahLst/>
              <a:cxnLst/>
              <a:rect l="l" t="t" r="r" b="b"/>
              <a:pathLst>
                <a:path h="447675">
                  <a:moveTo>
                    <a:pt x="0" y="0"/>
                  </a:moveTo>
                  <a:lnTo>
                    <a:pt x="0" y="447293"/>
                  </a:lnTo>
                </a:path>
              </a:pathLst>
            </a:custGeom>
            <a:ln w="38100">
              <a:solidFill>
                <a:srgbClr val="24275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3871277" y="3550919"/>
              <a:ext cx="0" cy="494030"/>
            </a:xfrm>
            <a:custGeom>
              <a:avLst/>
              <a:gdLst/>
              <a:ahLst/>
              <a:cxnLst/>
              <a:rect l="l" t="t" r="r" b="b"/>
              <a:pathLst>
                <a:path h="494029">
                  <a:moveTo>
                    <a:pt x="0" y="0"/>
                  </a:moveTo>
                  <a:lnTo>
                    <a:pt x="0" y="493775"/>
                  </a:lnTo>
                </a:path>
              </a:pathLst>
            </a:custGeom>
            <a:ln w="46354">
              <a:solidFill>
                <a:srgbClr val="24275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1669541" y="4543043"/>
              <a:ext cx="0" cy="147955"/>
            </a:xfrm>
            <a:custGeom>
              <a:avLst/>
              <a:gdLst/>
              <a:ahLst/>
              <a:cxnLst/>
              <a:rect l="l" t="t" r="r" b="b"/>
              <a:pathLst>
                <a:path h="147954">
                  <a:moveTo>
                    <a:pt x="0" y="0"/>
                  </a:moveTo>
                  <a:lnTo>
                    <a:pt x="0" y="147827"/>
                  </a:lnTo>
                </a:path>
              </a:pathLst>
            </a:custGeom>
            <a:ln w="38100">
              <a:solidFill>
                <a:srgbClr val="24275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623316" y="4017263"/>
              <a:ext cx="1961514" cy="525780"/>
            </a:xfrm>
            <a:custGeom>
              <a:avLst/>
              <a:gdLst/>
              <a:ahLst/>
              <a:cxnLst/>
              <a:rect l="l" t="t" r="r" b="b"/>
              <a:pathLst>
                <a:path w="1961514" h="525779">
                  <a:moveTo>
                    <a:pt x="1961388" y="0"/>
                  </a:moveTo>
                  <a:lnTo>
                    <a:pt x="0" y="0"/>
                  </a:lnTo>
                  <a:lnTo>
                    <a:pt x="0" y="525780"/>
                  </a:lnTo>
                  <a:lnTo>
                    <a:pt x="1961388" y="525780"/>
                  </a:lnTo>
                  <a:lnTo>
                    <a:pt x="1961388" y="0"/>
                  </a:lnTo>
                  <a:close/>
                </a:path>
              </a:pathLst>
            </a:custGeom>
            <a:solidFill>
              <a:srgbClr val="B4E4F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1669541" y="5216651"/>
              <a:ext cx="0" cy="157480"/>
            </a:xfrm>
            <a:custGeom>
              <a:avLst/>
              <a:gdLst/>
              <a:ahLst/>
              <a:cxnLst/>
              <a:rect l="l" t="t" r="r" b="b"/>
              <a:pathLst>
                <a:path h="157479">
                  <a:moveTo>
                    <a:pt x="0" y="0"/>
                  </a:moveTo>
                  <a:lnTo>
                    <a:pt x="0" y="156972"/>
                  </a:lnTo>
                </a:path>
              </a:pathLst>
            </a:custGeom>
            <a:ln w="38100">
              <a:solidFill>
                <a:srgbClr val="24275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3871277" y="4570475"/>
              <a:ext cx="0" cy="140335"/>
            </a:xfrm>
            <a:custGeom>
              <a:avLst/>
              <a:gdLst/>
              <a:ahLst/>
              <a:cxnLst/>
              <a:rect l="l" t="t" r="r" b="b"/>
              <a:pathLst>
                <a:path h="140335">
                  <a:moveTo>
                    <a:pt x="0" y="0"/>
                  </a:moveTo>
                  <a:lnTo>
                    <a:pt x="0" y="140207"/>
                  </a:lnTo>
                </a:path>
              </a:pathLst>
            </a:custGeom>
            <a:ln w="46354">
              <a:solidFill>
                <a:srgbClr val="24275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1" name="object 41"/>
          <p:cNvSpPr txBox="1"/>
          <p:nvPr/>
        </p:nvSpPr>
        <p:spPr>
          <a:xfrm>
            <a:off x="1019047" y="4184141"/>
            <a:ext cx="1171575" cy="1866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50" dirty="0">
                <a:solidFill>
                  <a:srgbClr val="242753"/>
                </a:solidFill>
                <a:latin typeface="Arial"/>
                <a:cs typeface="Arial"/>
              </a:rPr>
              <a:t>Тес</a:t>
            </a:r>
            <a:r>
              <a:rPr sz="1050" spc="-5" dirty="0">
                <a:solidFill>
                  <a:srgbClr val="242753"/>
                </a:solidFill>
                <a:latin typeface="Arial"/>
                <a:cs typeface="Arial"/>
              </a:rPr>
              <a:t>то</a:t>
            </a:r>
            <a:r>
              <a:rPr sz="1050" dirty="0">
                <a:solidFill>
                  <a:srgbClr val="242753"/>
                </a:solidFill>
                <a:latin typeface="Arial"/>
                <a:cs typeface="Arial"/>
              </a:rPr>
              <a:t>в</a:t>
            </a:r>
            <a:r>
              <a:rPr sz="1050" spc="-5" dirty="0">
                <a:solidFill>
                  <a:srgbClr val="242753"/>
                </a:solidFill>
                <a:latin typeface="Arial"/>
                <a:cs typeface="Arial"/>
              </a:rPr>
              <a:t>ы</a:t>
            </a:r>
            <a:r>
              <a:rPr sz="1050" dirty="0">
                <a:solidFill>
                  <a:srgbClr val="242753"/>
                </a:solidFill>
                <a:latin typeface="Arial"/>
                <a:cs typeface="Arial"/>
              </a:rPr>
              <a:t>е</a:t>
            </a:r>
            <a:r>
              <a:rPr sz="1050" spc="-30" dirty="0">
                <a:solidFill>
                  <a:srgbClr val="242753"/>
                </a:solidFill>
                <a:latin typeface="Arial"/>
                <a:cs typeface="Arial"/>
              </a:rPr>
              <a:t> </a:t>
            </a:r>
            <a:r>
              <a:rPr sz="1050" spc="-5" dirty="0">
                <a:solidFill>
                  <a:srgbClr val="242753"/>
                </a:solidFill>
                <a:latin typeface="Arial"/>
                <a:cs typeface="Arial"/>
              </a:rPr>
              <a:t>зада</a:t>
            </a:r>
            <a:r>
              <a:rPr sz="1050" dirty="0">
                <a:solidFill>
                  <a:srgbClr val="242753"/>
                </a:solidFill>
                <a:latin typeface="Arial"/>
                <a:cs typeface="Arial"/>
              </a:rPr>
              <a:t>ния</a:t>
            </a:r>
            <a:endParaRPr sz="1050">
              <a:latin typeface="Arial"/>
              <a:cs typeface="Arial"/>
            </a:endParaRPr>
          </a:p>
        </p:txBody>
      </p:sp>
      <p:sp>
        <p:nvSpPr>
          <p:cNvPr id="42" name="object 42"/>
          <p:cNvSpPr/>
          <p:nvPr/>
        </p:nvSpPr>
        <p:spPr>
          <a:xfrm>
            <a:off x="623316" y="4690871"/>
            <a:ext cx="1961514" cy="525780"/>
          </a:xfrm>
          <a:custGeom>
            <a:avLst/>
            <a:gdLst/>
            <a:ahLst/>
            <a:cxnLst/>
            <a:rect l="l" t="t" r="r" b="b"/>
            <a:pathLst>
              <a:path w="1961514" h="525779">
                <a:moveTo>
                  <a:pt x="1961388" y="0"/>
                </a:moveTo>
                <a:lnTo>
                  <a:pt x="0" y="0"/>
                </a:lnTo>
                <a:lnTo>
                  <a:pt x="0" y="525779"/>
                </a:lnTo>
                <a:lnTo>
                  <a:pt x="1961388" y="525779"/>
                </a:lnTo>
                <a:lnTo>
                  <a:pt x="1961388" y="0"/>
                </a:lnTo>
                <a:close/>
              </a:path>
            </a:pathLst>
          </a:custGeom>
          <a:solidFill>
            <a:srgbClr val="B4E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 txBox="1"/>
          <p:nvPr/>
        </p:nvSpPr>
        <p:spPr>
          <a:xfrm>
            <a:off x="1080008" y="4777232"/>
            <a:ext cx="1047750" cy="3467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905" algn="ctr">
              <a:lnSpc>
                <a:spcPct val="100000"/>
              </a:lnSpc>
              <a:spcBef>
                <a:spcPts val="105"/>
              </a:spcBef>
            </a:pPr>
            <a:r>
              <a:rPr sz="1050" dirty="0">
                <a:solidFill>
                  <a:srgbClr val="242753"/>
                </a:solidFill>
                <a:latin typeface="Arial"/>
                <a:cs typeface="Arial"/>
              </a:rPr>
              <a:t>Задания</a:t>
            </a:r>
            <a:endParaRPr sz="1050">
              <a:latin typeface="Arial"/>
              <a:cs typeface="Arial"/>
            </a:endParaRPr>
          </a:p>
          <a:p>
            <a:pPr algn="ctr">
              <a:lnSpc>
                <a:spcPct val="100000"/>
              </a:lnSpc>
            </a:pPr>
            <a:r>
              <a:rPr sz="1050" dirty="0">
                <a:solidFill>
                  <a:srgbClr val="242753"/>
                </a:solidFill>
                <a:latin typeface="Arial"/>
                <a:cs typeface="Arial"/>
              </a:rPr>
              <a:t>на</a:t>
            </a:r>
            <a:r>
              <a:rPr sz="1050" spc="-45" dirty="0">
                <a:solidFill>
                  <a:srgbClr val="242753"/>
                </a:solidFill>
                <a:latin typeface="Arial"/>
                <a:cs typeface="Arial"/>
              </a:rPr>
              <a:t> </a:t>
            </a:r>
            <a:r>
              <a:rPr sz="1050" spc="-5" dirty="0">
                <a:solidFill>
                  <a:srgbClr val="242753"/>
                </a:solidFill>
                <a:latin typeface="Arial"/>
                <a:cs typeface="Arial"/>
              </a:rPr>
              <a:t>креативность</a:t>
            </a:r>
            <a:endParaRPr sz="1050">
              <a:latin typeface="Arial"/>
              <a:cs typeface="Arial"/>
            </a:endParaRPr>
          </a:p>
        </p:txBody>
      </p:sp>
      <p:sp>
        <p:nvSpPr>
          <p:cNvPr id="44" name="object 44"/>
          <p:cNvSpPr/>
          <p:nvPr/>
        </p:nvSpPr>
        <p:spPr>
          <a:xfrm>
            <a:off x="623316" y="5373623"/>
            <a:ext cx="1961514" cy="525780"/>
          </a:xfrm>
          <a:custGeom>
            <a:avLst/>
            <a:gdLst/>
            <a:ahLst/>
            <a:cxnLst/>
            <a:rect l="l" t="t" r="r" b="b"/>
            <a:pathLst>
              <a:path w="1961514" h="525779">
                <a:moveTo>
                  <a:pt x="1961388" y="0"/>
                </a:moveTo>
                <a:lnTo>
                  <a:pt x="0" y="0"/>
                </a:lnTo>
                <a:lnTo>
                  <a:pt x="0" y="525779"/>
                </a:lnTo>
                <a:lnTo>
                  <a:pt x="1961388" y="525779"/>
                </a:lnTo>
                <a:lnTo>
                  <a:pt x="1961388" y="0"/>
                </a:lnTo>
                <a:close/>
              </a:path>
            </a:pathLst>
          </a:custGeom>
          <a:solidFill>
            <a:srgbClr val="B4E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 txBox="1"/>
          <p:nvPr/>
        </p:nvSpPr>
        <p:spPr>
          <a:xfrm>
            <a:off x="869391" y="5460288"/>
            <a:ext cx="1470025" cy="3467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98145" marR="5080" indent="-386080">
              <a:lnSpc>
                <a:spcPct val="100000"/>
              </a:lnSpc>
              <a:spcBef>
                <a:spcPts val="105"/>
              </a:spcBef>
            </a:pPr>
            <a:r>
              <a:rPr sz="1050" dirty="0">
                <a:solidFill>
                  <a:srgbClr val="242753"/>
                </a:solidFill>
                <a:latin typeface="Arial"/>
                <a:cs typeface="Arial"/>
              </a:rPr>
              <a:t>Задания</a:t>
            </a:r>
            <a:r>
              <a:rPr sz="1050" spc="-50" dirty="0">
                <a:solidFill>
                  <a:srgbClr val="242753"/>
                </a:solidFill>
                <a:latin typeface="Arial"/>
                <a:cs typeface="Arial"/>
              </a:rPr>
              <a:t> </a:t>
            </a:r>
            <a:r>
              <a:rPr sz="1050" dirty="0">
                <a:solidFill>
                  <a:srgbClr val="242753"/>
                </a:solidFill>
                <a:latin typeface="Arial"/>
                <a:cs typeface="Arial"/>
              </a:rPr>
              <a:t>на</a:t>
            </a:r>
            <a:r>
              <a:rPr sz="1050" spc="-35" dirty="0">
                <a:solidFill>
                  <a:srgbClr val="242753"/>
                </a:solidFill>
                <a:latin typeface="Arial"/>
                <a:cs typeface="Arial"/>
              </a:rPr>
              <a:t> </a:t>
            </a:r>
            <a:r>
              <a:rPr sz="1050" spc="-5" dirty="0">
                <a:solidFill>
                  <a:srgbClr val="242753"/>
                </a:solidFill>
                <a:latin typeface="Arial"/>
                <a:cs typeface="Arial"/>
              </a:rPr>
              <a:t>логическое </a:t>
            </a:r>
            <a:r>
              <a:rPr sz="1050" spc="-280" dirty="0">
                <a:solidFill>
                  <a:srgbClr val="242753"/>
                </a:solidFill>
                <a:latin typeface="Arial"/>
                <a:cs typeface="Arial"/>
              </a:rPr>
              <a:t> </a:t>
            </a:r>
            <a:r>
              <a:rPr sz="1050" dirty="0">
                <a:solidFill>
                  <a:srgbClr val="242753"/>
                </a:solidFill>
                <a:latin typeface="Arial"/>
                <a:cs typeface="Arial"/>
              </a:rPr>
              <a:t>мышление</a:t>
            </a:r>
            <a:endParaRPr sz="1050">
              <a:latin typeface="Arial"/>
              <a:cs typeface="Arial"/>
            </a:endParaRPr>
          </a:p>
        </p:txBody>
      </p:sp>
      <p:sp>
        <p:nvSpPr>
          <p:cNvPr id="46" name="object 46"/>
          <p:cNvSpPr/>
          <p:nvPr/>
        </p:nvSpPr>
        <p:spPr>
          <a:xfrm>
            <a:off x="2894076" y="4044696"/>
            <a:ext cx="1961514" cy="525780"/>
          </a:xfrm>
          <a:custGeom>
            <a:avLst/>
            <a:gdLst/>
            <a:ahLst/>
            <a:cxnLst/>
            <a:rect l="l" t="t" r="r" b="b"/>
            <a:pathLst>
              <a:path w="1961514" h="525779">
                <a:moveTo>
                  <a:pt x="1961388" y="0"/>
                </a:moveTo>
                <a:lnTo>
                  <a:pt x="0" y="0"/>
                </a:lnTo>
                <a:lnTo>
                  <a:pt x="0" y="525779"/>
                </a:lnTo>
                <a:lnTo>
                  <a:pt x="1961388" y="525779"/>
                </a:lnTo>
                <a:lnTo>
                  <a:pt x="1961388" y="0"/>
                </a:lnTo>
                <a:close/>
              </a:path>
            </a:pathLst>
          </a:custGeom>
          <a:solidFill>
            <a:srgbClr val="B4E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 txBox="1"/>
          <p:nvPr/>
        </p:nvSpPr>
        <p:spPr>
          <a:xfrm>
            <a:off x="3161538" y="4210939"/>
            <a:ext cx="1425575" cy="1866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50" dirty="0">
                <a:solidFill>
                  <a:srgbClr val="242753"/>
                </a:solidFill>
                <a:latin typeface="Arial"/>
                <a:cs typeface="Arial"/>
              </a:rPr>
              <a:t>Задания</a:t>
            </a:r>
            <a:r>
              <a:rPr sz="1050" spc="-50" dirty="0">
                <a:solidFill>
                  <a:srgbClr val="242753"/>
                </a:solidFill>
                <a:latin typeface="Arial"/>
                <a:cs typeface="Arial"/>
              </a:rPr>
              <a:t> </a:t>
            </a:r>
            <a:r>
              <a:rPr sz="1050" dirty="0">
                <a:solidFill>
                  <a:srgbClr val="242753"/>
                </a:solidFill>
                <a:latin typeface="Arial"/>
                <a:cs typeface="Arial"/>
              </a:rPr>
              <a:t>на</a:t>
            </a:r>
            <a:r>
              <a:rPr sz="1050" spc="-40" dirty="0">
                <a:solidFill>
                  <a:srgbClr val="242753"/>
                </a:solidFill>
                <a:latin typeface="Arial"/>
                <a:cs typeface="Arial"/>
              </a:rPr>
              <a:t> </a:t>
            </a:r>
            <a:r>
              <a:rPr sz="1050" spc="-5" dirty="0">
                <a:solidFill>
                  <a:srgbClr val="242753"/>
                </a:solidFill>
                <a:latin typeface="Arial"/>
                <a:cs typeface="Arial"/>
              </a:rPr>
              <a:t>альтруизм</a:t>
            </a:r>
            <a:endParaRPr sz="1050">
              <a:latin typeface="Arial"/>
              <a:cs typeface="Arial"/>
            </a:endParaRPr>
          </a:p>
        </p:txBody>
      </p:sp>
      <p:sp>
        <p:nvSpPr>
          <p:cNvPr id="48" name="object 48"/>
          <p:cNvSpPr/>
          <p:nvPr/>
        </p:nvSpPr>
        <p:spPr>
          <a:xfrm>
            <a:off x="2894076" y="4710684"/>
            <a:ext cx="1961514" cy="527685"/>
          </a:xfrm>
          <a:custGeom>
            <a:avLst/>
            <a:gdLst/>
            <a:ahLst/>
            <a:cxnLst/>
            <a:rect l="l" t="t" r="r" b="b"/>
            <a:pathLst>
              <a:path w="1961514" h="527685">
                <a:moveTo>
                  <a:pt x="1961388" y="0"/>
                </a:moveTo>
                <a:lnTo>
                  <a:pt x="0" y="0"/>
                </a:lnTo>
                <a:lnTo>
                  <a:pt x="0" y="527304"/>
                </a:lnTo>
                <a:lnTo>
                  <a:pt x="1961388" y="527304"/>
                </a:lnTo>
                <a:lnTo>
                  <a:pt x="1961388" y="0"/>
                </a:lnTo>
                <a:close/>
              </a:path>
            </a:pathLst>
          </a:custGeom>
          <a:solidFill>
            <a:srgbClr val="B4E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 txBox="1"/>
          <p:nvPr/>
        </p:nvSpPr>
        <p:spPr>
          <a:xfrm>
            <a:off x="3160014" y="4798314"/>
            <a:ext cx="1429385" cy="3467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" algn="ctr">
              <a:lnSpc>
                <a:spcPct val="100000"/>
              </a:lnSpc>
              <a:spcBef>
                <a:spcPts val="105"/>
              </a:spcBef>
            </a:pPr>
            <a:r>
              <a:rPr sz="1050" dirty="0">
                <a:solidFill>
                  <a:srgbClr val="242753"/>
                </a:solidFill>
                <a:latin typeface="Arial"/>
                <a:cs typeface="Arial"/>
              </a:rPr>
              <a:t>Задания</a:t>
            </a:r>
            <a:endParaRPr sz="1050">
              <a:latin typeface="Arial"/>
              <a:cs typeface="Arial"/>
            </a:endParaRPr>
          </a:p>
          <a:p>
            <a:pPr algn="ctr">
              <a:lnSpc>
                <a:spcPct val="100000"/>
              </a:lnSpc>
            </a:pPr>
            <a:r>
              <a:rPr sz="1050" dirty="0">
                <a:solidFill>
                  <a:srgbClr val="242753"/>
                </a:solidFill>
                <a:latin typeface="Arial"/>
                <a:cs typeface="Arial"/>
              </a:rPr>
              <a:t>на</a:t>
            </a:r>
            <a:r>
              <a:rPr sz="1050" spc="-35" dirty="0">
                <a:solidFill>
                  <a:srgbClr val="242753"/>
                </a:solidFill>
                <a:latin typeface="Arial"/>
                <a:cs typeface="Arial"/>
              </a:rPr>
              <a:t> </a:t>
            </a:r>
            <a:r>
              <a:rPr sz="1050" spc="-5" dirty="0">
                <a:solidFill>
                  <a:srgbClr val="242753"/>
                </a:solidFill>
                <a:latin typeface="Arial"/>
                <a:cs typeface="Arial"/>
              </a:rPr>
              <a:t>коммуникативность</a:t>
            </a:r>
            <a:endParaRPr sz="1050">
              <a:latin typeface="Arial"/>
              <a:cs typeface="Arial"/>
            </a:endParaRPr>
          </a:p>
        </p:txBody>
      </p:sp>
      <p:sp>
        <p:nvSpPr>
          <p:cNvPr id="50" name="object 50"/>
          <p:cNvSpPr/>
          <p:nvPr/>
        </p:nvSpPr>
        <p:spPr>
          <a:xfrm>
            <a:off x="5900928" y="5236464"/>
            <a:ext cx="5774690" cy="1053465"/>
          </a:xfrm>
          <a:custGeom>
            <a:avLst/>
            <a:gdLst/>
            <a:ahLst/>
            <a:cxnLst/>
            <a:rect l="l" t="t" r="r" b="b"/>
            <a:pathLst>
              <a:path w="5774690" h="1053464">
                <a:moveTo>
                  <a:pt x="208788" y="946404"/>
                </a:moveTo>
                <a:lnTo>
                  <a:pt x="109728" y="946404"/>
                </a:lnTo>
                <a:lnTo>
                  <a:pt x="109728" y="845820"/>
                </a:lnTo>
                <a:lnTo>
                  <a:pt x="1524" y="845820"/>
                </a:lnTo>
                <a:lnTo>
                  <a:pt x="1524" y="946404"/>
                </a:lnTo>
                <a:lnTo>
                  <a:pt x="1524" y="1053084"/>
                </a:lnTo>
                <a:lnTo>
                  <a:pt x="109728" y="1053084"/>
                </a:lnTo>
                <a:lnTo>
                  <a:pt x="208788" y="1053084"/>
                </a:lnTo>
                <a:lnTo>
                  <a:pt x="208788" y="946404"/>
                </a:lnTo>
                <a:close/>
              </a:path>
              <a:path w="5774690" h="1053464">
                <a:moveTo>
                  <a:pt x="236220" y="0"/>
                </a:moveTo>
                <a:lnTo>
                  <a:pt x="121920" y="0"/>
                </a:lnTo>
                <a:lnTo>
                  <a:pt x="1524" y="0"/>
                </a:lnTo>
                <a:lnTo>
                  <a:pt x="0" y="0"/>
                </a:lnTo>
                <a:lnTo>
                  <a:pt x="0" y="234696"/>
                </a:lnTo>
                <a:lnTo>
                  <a:pt x="121920" y="234696"/>
                </a:lnTo>
                <a:lnTo>
                  <a:pt x="121920" y="120396"/>
                </a:lnTo>
                <a:lnTo>
                  <a:pt x="236220" y="120396"/>
                </a:lnTo>
                <a:lnTo>
                  <a:pt x="236220" y="0"/>
                </a:lnTo>
                <a:close/>
              </a:path>
              <a:path w="5774690" h="1053464">
                <a:moveTo>
                  <a:pt x="5771388" y="818400"/>
                </a:moveTo>
                <a:lnTo>
                  <a:pt x="5649468" y="818400"/>
                </a:lnTo>
                <a:lnTo>
                  <a:pt x="5649468" y="932700"/>
                </a:lnTo>
                <a:lnTo>
                  <a:pt x="5535168" y="932700"/>
                </a:lnTo>
                <a:lnTo>
                  <a:pt x="5535168" y="1053084"/>
                </a:lnTo>
                <a:lnTo>
                  <a:pt x="5649468" y="1053084"/>
                </a:lnTo>
                <a:lnTo>
                  <a:pt x="5769864" y="1053084"/>
                </a:lnTo>
                <a:lnTo>
                  <a:pt x="5771388" y="1053084"/>
                </a:lnTo>
                <a:lnTo>
                  <a:pt x="5771388" y="818400"/>
                </a:lnTo>
                <a:close/>
              </a:path>
              <a:path w="5774690" h="1053464">
                <a:moveTo>
                  <a:pt x="5774436" y="0"/>
                </a:moveTo>
                <a:lnTo>
                  <a:pt x="5654040" y="0"/>
                </a:lnTo>
                <a:lnTo>
                  <a:pt x="5541264" y="0"/>
                </a:lnTo>
                <a:lnTo>
                  <a:pt x="5541264" y="120396"/>
                </a:lnTo>
                <a:lnTo>
                  <a:pt x="5654040" y="120396"/>
                </a:lnTo>
                <a:lnTo>
                  <a:pt x="5654040" y="234696"/>
                </a:lnTo>
                <a:lnTo>
                  <a:pt x="5774436" y="234696"/>
                </a:lnTo>
                <a:lnTo>
                  <a:pt x="5774436" y="120396"/>
                </a:lnTo>
                <a:lnTo>
                  <a:pt x="577443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756392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31214" y="2088006"/>
            <a:ext cx="5144135" cy="1051560"/>
          </a:xfrm>
          <a:prstGeom prst="rect">
            <a:avLst/>
          </a:prstGeom>
        </p:spPr>
        <p:txBody>
          <a:bodyPr vert="horz" wrap="square" lIns="0" tIns="3365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65"/>
              </a:spcBef>
            </a:pPr>
            <a:r>
              <a:rPr sz="2100" b="1" spc="-10" dirty="0">
                <a:solidFill>
                  <a:srgbClr val="FFFFFF"/>
                </a:solidFill>
                <a:latin typeface="Arial"/>
                <a:cs typeface="Arial"/>
              </a:rPr>
              <a:t>Всероссийский</a:t>
            </a:r>
            <a:r>
              <a:rPr sz="2100" b="1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100" b="1" spc="-15" dirty="0">
                <a:solidFill>
                  <a:srgbClr val="FFFFFF"/>
                </a:solidFill>
                <a:latin typeface="Arial"/>
                <a:cs typeface="Arial"/>
              </a:rPr>
              <a:t>конкурс</a:t>
            </a:r>
            <a:endParaRPr sz="2100">
              <a:latin typeface="Arial"/>
              <a:cs typeface="Arial"/>
            </a:endParaRPr>
          </a:p>
          <a:p>
            <a:pPr marL="12700" marR="5080">
              <a:lnSpc>
                <a:spcPts val="2700"/>
              </a:lnSpc>
              <a:spcBef>
                <a:spcPts val="90"/>
              </a:spcBef>
            </a:pPr>
            <a:r>
              <a:rPr sz="2100" b="1" spc="-10" dirty="0">
                <a:solidFill>
                  <a:srgbClr val="FFFFFF"/>
                </a:solidFill>
                <a:latin typeface="Arial"/>
                <a:cs typeface="Arial"/>
              </a:rPr>
              <a:t>«Большая</a:t>
            </a:r>
            <a:r>
              <a:rPr sz="2100" b="1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100" b="1" spc="-5" dirty="0">
                <a:solidFill>
                  <a:srgbClr val="FFFFFF"/>
                </a:solidFill>
                <a:latin typeface="Arial"/>
                <a:cs typeface="Arial"/>
              </a:rPr>
              <a:t>перемена»</a:t>
            </a:r>
            <a:r>
              <a:rPr sz="2100" b="1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100" b="1" dirty="0">
                <a:solidFill>
                  <a:srgbClr val="FFFFFF"/>
                </a:solidFill>
                <a:latin typeface="Arial"/>
                <a:cs typeface="Arial"/>
              </a:rPr>
              <a:t>для</a:t>
            </a:r>
            <a:r>
              <a:rPr sz="2100" b="1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100" b="1" spc="-10" dirty="0">
                <a:solidFill>
                  <a:srgbClr val="FFFFFF"/>
                </a:solidFill>
                <a:latin typeface="Arial"/>
                <a:cs typeface="Arial"/>
              </a:rPr>
              <a:t>школьников </a:t>
            </a:r>
            <a:r>
              <a:rPr sz="2100" b="1" spc="-5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100" b="1" spc="-5" dirty="0">
                <a:solidFill>
                  <a:srgbClr val="FFFFFF"/>
                </a:solidFill>
                <a:latin typeface="Arial"/>
                <a:cs typeface="Arial"/>
              </a:rPr>
              <a:t>8-9,</a:t>
            </a:r>
            <a:r>
              <a:rPr sz="2100" b="1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100" b="1" spc="-5" dirty="0">
                <a:solidFill>
                  <a:srgbClr val="FFFFFF"/>
                </a:solidFill>
                <a:latin typeface="Arial"/>
                <a:cs typeface="Arial"/>
              </a:rPr>
              <a:t>10 классов</a:t>
            </a:r>
            <a:r>
              <a:rPr sz="2100" b="1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100" b="1" dirty="0">
                <a:solidFill>
                  <a:srgbClr val="FFFFFF"/>
                </a:solidFill>
                <a:latin typeface="Arial"/>
                <a:cs typeface="Arial"/>
              </a:rPr>
              <a:t>и</a:t>
            </a:r>
            <a:r>
              <a:rPr sz="2100" b="1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100" b="1" spc="-5" dirty="0">
                <a:solidFill>
                  <a:srgbClr val="FFFFFF"/>
                </a:solidFill>
                <a:latin typeface="Arial"/>
                <a:cs typeface="Arial"/>
              </a:rPr>
              <a:t>СПО</a:t>
            </a:r>
            <a:r>
              <a:rPr sz="2100" b="1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100" b="1" spc="-5" dirty="0">
                <a:solidFill>
                  <a:srgbClr val="FFFFFF"/>
                </a:solidFill>
                <a:latin typeface="Arial"/>
                <a:cs typeface="Arial"/>
              </a:rPr>
              <a:t>1-2,</a:t>
            </a:r>
            <a:r>
              <a:rPr sz="2100" b="1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100" b="1" dirty="0">
                <a:solidFill>
                  <a:srgbClr val="FFFFFF"/>
                </a:solidFill>
                <a:latin typeface="Arial"/>
                <a:cs typeface="Arial"/>
              </a:rPr>
              <a:t>3</a:t>
            </a:r>
            <a:r>
              <a:rPr sz="2100" b="1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100" b="1" spc="-15" dirty="0">
                <a:solidFill>
                  <a:srgbClr val="FFFFFF"/>
                </a:solidFill>
                <a:latin typeface="Arial"/>
                <a:cs typeface="Arial"/>
              </a:rPr>
              <a:t>курсы</a:t>
            </a:r>
            <a:endParaRPr sz="210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400043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6"/>
          <p:cNvSpPr txBox="1">
            <a:spLocks/>
          </p:cNvSpPr>
          <p:nvPr/>
        </p:nvSpPr>
        <p:spPr>
          <a:xfrm>
            <a:off x="366783" y="528634"/>
            <a:ext cx="9461500" cy="67379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rgbClr val="1B63AB"/>
                </a:solidFill>
                <a:latin typeface="Proxima Nova Th" panose="02000506030000020004" pitchFamily="50" charset="0"/>
                <a:ea typeface="+mj-ea"/>
                <a:cs typeface="+mj-cs"/>
              </a:defRPr>
            </a:lvl1pPr>
          </a:lstStyle>
          <a:p>
            <a:r>
              <a:rPr lang="ru-RU" sz="3100" dirty="0">
                <a:latin typeface="Galiver Sans" panose="020B0604000000080903" pitchFamily="34" charset="0"/>
              </a:rPr>
              <a:t>Этапы </a:t>
            </a:r>
            <a:r>
              <a:rPr lang="ru-RU" sz="3100" dirty="0" smtClean="0">
                <a:latin typeface="Galiver Sans" panose="020B0604000000080903" pitchFamily="34" charset="0"/>
              </a:rPr>
              <a:t>Конкурса</a:t>
            </a:r>
            <a:endParaRPr lang="ru-RU" sz="3100" dirty="0">
              <a:latin typeface="Galiver Sans" panose="020B0604000000080903" pitchFamily="34" charset="0"/>
            </a:endParaRPr>
          </a:p>
        </p:txBody>
      </p:sp>
      <p:sp>
        <p:nvSpPr>
          <p:cNvPr id="4" name="Прямоугольник: скругленные углы 12">
            <a:extLst>
              <a:ext uri="{FF2B5EF4-FFF2-40B4-BE49-F238E27FC236}">
                <a16:creationId xmlns:a16="http://schemas.microsoft.com/office/drawing/2014/main" xmlns="" id="{F9DE38BE-253D-4C78-9069-F7BD8F9DFC8C}"/>
              </a:ext>
            </a:extLst>
          </p:cNvPr>
          <p:cNvSpPr/>
          <p:nvPr/>
        </p:nvSpPr>
        <p:spPr>
          <a:xfrm>
            <a:off x="341424" y="1383225"/>
            <a:ext cx="6682953" cy="4378469"/>
          </a:xfrm>
          <a:prstGeom prst="roundRect">
            <a:avLst>
              <a:gd name="adj" fmla="val 0"/>
            </a:avLst>
          </a:prstGeom>
          <a:solidFill>
            <a:srgbClr val="252754">
              <a:alpha val="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: скругленные углы 12">
            <a:extLst>
              <a:ext uri="{FF2B5EF4-FFF2-40B4-BE49-F238E27FC236}">
                <a16:creationId xmlns:a16="http://schemas.microsoft.com/office/drawing/2014/main" xmlns="" id="{F9DE38BE-253D-4C78-9069-F7BD8F9DFC8C}"/>
              </a:ext>
            </a:extLst>
          </p:cNvPr>
          <p:cNvSpPr/>
          <p:nvPr/>
        </p:nvSpPr>
        <p:spPr>
          <a:xfrm>
            <a:off x="7111104" y="1383225"/>
            <a:ext cx="2241213" cy="4378469"/>
          </a:xfrm>
          <a:prstGeom prst="roundRect">
            <a:avLst>
              <a:gd name="adj" fmla="val 0"/>
            </a:avLst>
          </a:prstGeom>
          <a:solidFill>
            <a:srgbClr val="252754">
              <a:alpha val="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: скругленные углы 12">
            <a:extLst>
              <a:ext uri="{FF2B5EF4-FFF2-40B4-BE49-F238E27FC236}">
                <a16:creationId xmlns:a16="http://schemas.microsoft.com/office/drawing/2014/main" xmlns="" id="{F9DE38BE-253D-4C78-9069-F7BD8F9DFC8C}"/>
              </a:ext>
            </a:extLst>
          </p:cNvPr>
          <p:cNvSpPr/>
          <p:nvPr/>
        </p:nvSpPr>
        <p:spPr>
          <a:xfrm>
            <a:off x="9476604" y="1344217"/>
            <a:ext cx="2267257" cy="4417477"/>
          </a:xfrm>
          <a:prstGeom prst="roundRect">
            <a:avLst>
              <a:gd name="adj" fmla="val 0"/>
            </a:avLst>
          </a:prstGeom>
          <a:solidFill>
            <a:srgbClr val="252754">
              <a:alpha val="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: скругленные углы 71">
            <a:extLst>
              <a:ext uri="{FF2B5EF4-FFF2-40B4-BE49-F238E27FC236}">
                <a16:creationId xmlns:a16="http://schemas.microsoft.com/office/drawing/2014/main" xmlns="" id="{2A21B151-23A8-49A4-B0D7-2C147B7D5455}"/>
              </a:ext>
            </a:extLst>
          </p:cNvPr>
          <p:cNvSpPr/>
          <p:nvPr/>
        </p:nvSpPr>
        <p:spPr>
          <a:xfrm>
            <a:off x="545324" y="1437817"/>
            <a:ext cx="1330255" cy="749556"/>
          </a:xfrm>
          <a:prstGeom prst="roundRect">
            <a:avLst>
              <a:gd name="adj" fmla="val 0"/>
            </a:avLst>
          </a:prstGeom>
          <a:solidFill>
            <a:srgbClr val="252754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2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Регистрация участников</a:t>
            </a:r>
            <a:endParaRPr lang="ru-RU" sz="1100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9" name="Прямоугольник: скругленные углы 72">
            <a:extLst>
              <a:ext uri="{FF2B5EF4-FFF2-40B4-BE49-F238E27FC236}">
                <a16:creationId xmlns:a16="http://schemas.microsoft.com/office/drawing/2014/main" xmlns="" id="{07B3A958-9548-4016-92CE-D169B51E20FA}"/>
              </a:ext>
            </a:extLst>
          </p:cNvPr>
          <p:cNvSpPr/>
          <p:nvPr/>
        </p:nvSpPr>
        <p:spPr>
          <a:xfrm>
            <a:off x="2150147" y="1424938"/>
            <a:ext cx="2939766" cy="762435"/>
          </a:xfrm>
          <a:prstGeom prst="roundRect">
            <a:avLst>
              <a:gd name="adj" fmla="val 0"/>
            </a:avLst>
          </a:prstGeom>
          <a:solidFill>
            <a:srgbClr val="252754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200" b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Этап «Знакомство»</a:t>
            </a:r>
            <a:endParaRPr lang="ru-RU" sz="110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Прямоугольник: скругленные углы 73">
            <a:extLst>
              <a:ext uri="{FF2B5EF4-FFF2-40B4-BE49-F238E27FC236}">
                <a16:creationId xmlns:a16="http://schemas.microsoft.com/office/drawing/2014/main" xmlns="" id="{E82EADAD-CD6C-4D4E-B425-98108180B614}"/>
              </a:ext>
            </a:extLst>
          </p:cNvPr>
          <p:cNvSpPr/>
          <p:nvPr/>
        </p:nvSpPr>
        <p:spPr>
          <a:xfrm>
            <a:off x="5512492" y="1424939"/>
            <a:ext cx="1365758" cy="762434"/>
          </a:xfrm>
          <a:prstGeom prst="roundRect">
            <a:avLst>
              <a:gd name="adj" fmla="val 0"/>
            </a:avLst>
          </a:prstGeom>
          <a:solidFill>
            <a:srgbClr val="252754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2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Этап «Командное состязание»</a:t>
            </a:r>
            <a:endParaRPr lang="ru-RU" sz="1100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Прямоугольник: скругленные углы 74">
            <a:extLst>
              <a:ext uri="{FF2B5EF4-FFF2-40B4-BE49-F238E27FC236}">
                <a16:creationId xmlns:a16="http://schemas.microsoft.com/office/drawing/2014/main" xmlns="" id="{C8893D22-8A44-46FF-8F7C-D6016B285636}"/>
              </a:ext>
            </a:extLst>
          </p:cNvPr>
          <p:cNvSpPr/>
          <p:nvPr/>
        </p:nvSpPr>
        <p:spPr>
          <a:xfrm>
            <a:off x="7417438" y="1424938"/>
            <a:ext cx="1750182" cy="817898"/>
          </a:xfrm>
          <a:prstGeom prst="roundRect">
            <a:avLst>
              <a:gd name="adj" fmla="val 0"/>
            </a:avLst>
          </a:prstGeom>
          <a:solidFill>
            <a:srgbClr val="252754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</a:pPr>
            <a:r>
              <a:rPr lang="ru-RU" sz="12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Этап </a:t>
            </a:r>
          </a:p>
          <a:p>
            <a:pPr algn="ctr">
              <a:lnSpc>
                <a:spcPct val="107000"/>
              </a:lnSpc>
            </a:pPr>
            <a:r>
              <a:rPr lang="ru-RU" sz="12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«Большая игра»</a:t>
            </a:r>
            <a:endParaRPr lang="ru-RU" sz="1100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2" name="Прямоугольник: скругленные углы 75">
            <a:extLst>
              <a:ext uri="{FF2B5EF4-FFF2-40B4-BE49-F238E27FC236}">
                <a16:creationId xmlns:a16="http://schemas.microsoft.com/office/drawing/2014/main" xmlns="" id="{70C2DD1B-E8DD-42D7-85B4-34B97FD1681A}"/>
              </a:ext>
            </a:extLst>
          </p:cNvPr>
          <p:cNvSpPr/>
          <p:nvPr/>
        </p:nvSpPr>
        <p:spPr>
          <a:xfrm>
            <a:off x="9710936" y="1464013"/>
            <a:ext cx="1737417" cy="793344"/>
          </a:xfrm>
          <a:prstGeom prst="roundRect">
            <a:avLst>
              <a:gd name="adj" fmla="val 0"/>
            </a:avLst>
          </a:prstGeom>
          <a:solidFill>
            <a:srgbClr val="FB3238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</a:pPr>
            <a:r>
              <a:rPr lang="ru-RU" sz="12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Этап </a:t>
            </a:r>
          </a:p>
          <a:p>
            <a:pPr algn="ctr">
              <a:lnSpc>
                <a:spcPct val="107000"/>
              </a:lnSpc>
            </a:pPr>
            <a:r>
              <a:rPr lang="ru-RU" sz="12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«Финальный ход»</a:t>
            </a:r>
            <a:endParaRPr lang="ru-RU" sz="1100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3" name="Прямоугольник: скругленные углы 76">
            <a:extLst>
              <a:ext uri="{FF2B5EF4-FFF2-40B4-BE49-F238E27FC236}">
                <a16:creationId xmlns:a16="http://schemas.microsoft.com/office/drawing/2014/main" xmlns="" id="{1C1EC24C-5E55-42B8-89B4-9721622E9FA8}"/>
              </a:ext>
            </a:extLst>
          </p:cNvPr>
          <p:cNvSpPr/>
          <p:nvPr/>
        </p:nvSpPr>
        <p:spPr>
          <a:xfrm>
            <a:off x="545323" y="2187373"/>
            <a:ext cx="1330255" cy="427753"/>
          </a:xfrm>
          <a:prstGeom prst="roundRect">
            <a:avLst>
              <a:gd name="adj" fmla="val 0"/>
            </a:avLst>
          </a:prstGeom>
          <a:solidFill>
            <a:srgbClr val="47CCFF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050" b="1" dirty="0" smtClean="0">
                <a:solidFill>
                  <a:schemeClr val="tx1"/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28 </a:t>
            </a:r>
            <a:r>
              <a:rPr lang="ru-RU" sz="1050" b="1" dirty="0">
                <a:solidFill>
                  <a:schemeClr val="tx1"/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марта – </a:t>
            </a:r>
            <a:r>
              <a:rPr lang="ru-RU" sz="1050" b="1" dirty="0">
                <a:solidFill>
                  <a:schemeClr val="tx1"/>
                </a:solidFill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lang="ru-RU" sz="1050" b="1" dirty="0">
                <a:solidFill>
                  <a:schemeClr val="tx1"/>
                </a:solidFill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ru-RU" sz="1050" b="1" dirty="0" smtClean="0">
                <a:solidFill>
                  <a:schemeClr val="tx1"/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15 </a:t>
            </a:r>
            <a:r>
              <a:rPr lang="ru-RU" sz="1050" b="1" dirty="0">
                <a:solidFill>
                  <a:schemeClr val="tx1"/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июня</a:t>
            </a:r>
          </a:p>
        </p:txBody>
      </p:sp>
      <p:sp>
        <p:nvSpPr>
          <p:cNvPr id="14" name="Прямоугольник: скругленные углы 91">
            <a:extLst>
              <a:ext uri="{FF2B5EF4-FFF2-40B4-BE49-F238E27FC236}">
                <a16:creationId xmlns:a16="http://schemas.microsoft.com/office/drawing/2014/main" xmlns="" id="{C9782010-EEE9-41A0-8EA6-CE440DA85F47}"/>
              </a:ext>
            </a:extLst>
          </p:cNvPr>
          <p:cNvSpPr/>
          <p:nvPr/>
        </p:nvSpPr>
        <p:spPr>
          <a:xfrm>
            <a:off x="2150147" y="2777334"/>
            <a:ext cx="2939766" cy="463294"/>
          </a:xfrm>
          <a:prstGeom prst="roundRect">
            <a:avLst>
              <a:gd name="adj" fmla="val 0"/>
            </a:avLst>
          </a:prstGeom>
          <a:solidFill>
            <a:srgbClr val="252754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2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Тесты на определение личностных способностей</a:t>
            </a:r>
            <a:endParaRPr lang="ru-RU" sz="1100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5" name="Прямоугольник: скругленные углы 92">
            <a:extLst>
              <a:ext uri="{FF2B5EF4-FFF2-40B4-BE49-F238E27FC236}">
                <a16:creationId xmlns:a16="http://schemas.microsoft.com/office/drawing/2014/main" xmlns="" id="{B88F1282-42E1-456E-AFBD-0353AC71B24E}"/>
              </a:ext>
            </a:extLst>
          </p:cNvPr>
          <p:cNvSpPr/>
          <p:nvPr/>
        </p:nvSpPr>
        <p:spPr>
          <a:xfrm>
            <a:off x="2142527" y="3329975"/>
            <a:ext cx="2939766" cy="484971"/>
          </a:xfrm>
          <a:prstGeom prst="roundRect">
            <a:avLst>
              <a:gd name="adj" fmla="val 0"/>
            </a:avLst>
          </a:prstGeom>
          <a:solidFill>
            <a:srgbClr val="252754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2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Тесты на определение развития логики и эрудиции</a:t>
            </a:r>
            <a:endParaRPr lang="ru-RU" sz="1100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6" name="Прямоугольник: скругленные углы 93">
            <a:extLst>
              <a:ext uri="{FF2B5EF4-FFF2-40B4-BE49-F238E27FC236}">
                <a16:creationId xmlns:a16="http://schemas.microsoft.com/office/drawing/2014/main" xmlns="" id="{58124FA2-34DA-4335-8CED-A8D710CDDFEE}"/>
              </a:ext>
            </a:extLst>
          </p:cNvPr>
          <p:cNvSpPr/>
          <p:nvPr/>
        </p:nvSpPr>
        <p:spPr>
          <a:xfrm>
            <a:off x="2157767" y="3861707"/>
            <a:ext cx="2939766" cy="408213"/>
          </a:xfrm>
          <a:prstGeom prst="roundRect">
            <a:avLst>
              <a:gd name="adj" fmla="val 0"/>
            </a:avLst>
          </a:prstGeom>
          <a:solidFill>
            <a:srgbClr val="252754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2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Задание «Представь себя»</a:t>
            </a:r>
            <a:endParaRPr lang="ru-RU" sz="1100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7" name="Прямоугольник: скругленные углы 94">
            <a:extLst>
              <a:ext uri="{FF2B5EF4-FFF2-40B4-BE49-F238E27FC236}">
                <a16:creationId xmlns:a16="http://schemas.microsoft.com/office/drawing/2014/main" xmlns="" id="{D9926310-A588-4779-BFBC-7AF4914E2C98}"/>
              </a:ext>
            </a:extLst>
          </p:cNvPr>
          <p:cNvSpPr/>
          <p:nvPr/>
        </p:nvSpPr>
        <p:spPr>
          <a:xfrm>
            <a:off x="2157767" y="4384221"/>
            <a:ext cx="2939766" cy="456773"/>
          </a:xfrm>
          <a:prstGeom prst="roundRect">
            <a:avLst>
              <a:gd name="adj" fmla="val 0"/>
            </a:avLst>
          </a:prstGeom>
          <a:solidFill>
            <a:srgbClr val="252754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2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Задание «Твори добро»</a:t>
            </a:r>
            <a:endParaRPr lang="ru-RU" sz="1100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8" name="Прямоугольник: скругленные углы 95">
            <a:extLst>
              <a:ext uri="{FF2B5EF4-FFF2-40B4-BE49-F238E27FC236}">
                <a16:creationId xmlns:a16="http://schemas.microsoft.com/office/drawing/2014/main" xmlns="" id="{C5843783-45AA-4C13-9B2C-F8C5C0DE8A30}"/>
              </a:ext>
            </a:extLst>
          </p:cNvPr>
          <p:cNvSpPr/>
          <p:nvPr/>
        </p:nvSpPr>
        <p:spPr>
          <a:xfrm>
            <a:off x="5512488" y="2777334"/>
            <a:ext cx="1365759" cy="463294"/>
          </a:xfrm>
          <a:prstGeom prst="roundRect">
            <a:avLst>
              <a:gd name="adj" fmla="val 0"/>
            </a:avLst>
          </a:prstGeom>
          <a:solidFill>
            <a:srgbClr val="252754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2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Формирование команды</a:t>
            </a:r>
            <a:endParaRPr lang="ru-RU" sz="1100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9" name="Прямоугольник: скругленные углы 96">
            <a:extLst>
              <a:ext uri="{FF2B5EF4-FFF2-40B4-BE49-F238E27FC236}">
                <a16:creationId xmlns:a16="http://schemas.microsoft.com/office/drawing/2014/main" xmlns="" id="{008DE5A3-9B72-4642-8479-7637B0539333}"/>
              </a:ext>
            </a:extLst>
          </p:cNvPr>
          <p:cNvSpPr/>
          <p:nvPr/>
        </p:nvSpPr>
        <p:spPr>
          <a:xfrm>
            <a:off x="5512488" y="3300773"/>
            <a:ext cx="1365760" cy="463294"/>
          </a:xfrm>
          <a:prstGeom prst="roundRect">
            <a:avLst>
              <a:gd name="adj" fmla="val 0"/>
            </a:avLst>
          </a:prstGeom>
          <a:solidFill>
            <a:srgbClr val="252754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2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Решение кейса</a:t>
            </a:r>
            <a:endParaRPr lang="ru-RU" sz="1100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0" name="Прямоугольник: скругленные углы 97">
            <a:extLst>
              <a:ext uri="{FF2B5EF4-FFF2-40B4-BE49-F238E27FC236}">
                <a16:creationId xmlns:a16="http://schemas.microsoft.com/office/drawing/2014/main" xmlns="" id="{7B43DB70-865E-42C0-81DE-0A544438565F}"/>
              </a:ext>
            </a:extLst>
          </p:cNvPr>
          <p:cNvSpPr/>
          <p:nvPr/>
        </p:nvSpPr>
        <p:spPr>
          <a:xfrm>
            <a:off x="7424140" y="2777334"/>
            <a:ext cx="1750183" cy="410012"/>
          </a:xfrm>
          <a:prstGeom prst="roundRect">
            <a:avLst>
              <a:gd name="adj" fmla="val 0"/>
            </a:avLst>
          </a:prstGeom>
          <a:solidFill>
            <a:srgbClr val="252754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2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Решение кейса</a:t>
            </a:r>
            <a:endParaRPr lang="ru-RU" sz="1100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1" name="Прямоугольник: скругленные углы 98">
            <a:extLst>
              <a:ext uri="{FF2B5EF4-FFF2-40B4-BE49-F238E27FC236}">
                <a16:creationId xmlns:a16="http://schemas.microsoft.com/office/drawing/2014/main" xmlns="" id="{9C51F6E5-B7D2-43FD-BC82-1B58510D7D54}"/>
              </a:ext>
            </a:extLst>
          </p:cNvPr>
          <p:cNvSpPr/>
          <p:nvPr/>
        </p:nvSpPr>
        <p:spPr>
          <a:xfrm>
            <a:off x="7424141" y="3300773"/>
            <a:ext cx="1750183" cy="454046"/>
          </a:xfrm>
          <a:prstGeom prst="roundRect">
            <a:avLst>
              <a:gd name="adj" fmla="val 0"/>
            </a:avLst>
          </a:prstGeom>
          <a:solidFill>
            <a:srgbClr val="252754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1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Образовательные активности</a:t>
            </a:r>
            <a:endParaRPr lang="ru-RU" sz="1100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2" name="Прямоугольник: скругленные углы 99">
            <a:extLst>
              <a:ext uri="{FF2B5EF4-FFF2-40B4-BE49-F238E27FC236}">
                <a16:creationId xmlns:a16="http://schemas.microsoft.com/office/drawing/2014/main" xmlns="" id="{3D416A75-48E7-4139-AA77-73341F8485B0}"/>
              </a:ext>
            </a:extLst>
          </p:cNvPr>
          <p:cNvSpPr/>
          <p:nvPr/>
        </p:nvSpPr>
        <p:spPr>
          <a:xfrm>
            <a:off x="9707436" y="2782453"/>
            <a:ext cx="1701433" cy="404893"/>
          </a:xfrm>
          <a:prstGeom prst="roundRect">
            <a:avLst>
              <a:gd name="adj" fmla="val 0"/>
            </a:avLst>
          </a:prstGeom>
          <a:solidFill>
            <a:srgbClr val="FF3B57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2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Решение кейса</a:t>
            </a:r>
            <a:endParaRPr lang="ru-RU" sz="1100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3" name="Прямоугольник: скругленные углы 100">
            <a:extLst>
              <a:ext uri="{FF2B5EF4-FFF2-40B4-BE49-F238E27FC236}">
                <a16:creationId xmlns:a16="http://schemas.microsoft.com/office/drawing/2014/main" xmlns="" id="{EDA67892-A6BB-440D-909F-3C8F03308235}"/>
              </a:ext>
            </a:extLst>
          </p:cNvPr>
          <p:cNvSpPr/>
          <p:nvPr/>
        </p:nvSpPr>
        <p:spPr>
          <a:xfrm>
            <a:off x="9701186" y="3325349"/>
            <a:ext cx="1713934" cy="404893"/>
          </a:xfrm>
          <a:prstGeom prst="roundRect">
            <a:avLst>
              <a:gd name="adj" fmla="val 0"/>
            </a:avLst>
          </a:prstGeom>
          <a:solidFill>
            <a:srgbClr val="FF3B57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1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Образовательные активности</a:t>
            </a:r>
          </a:p>
        </p:txBody>
      </p:sp>
      <p:sp>
        <p:nvSpPr>
          <p:cNvPr id="31" name="Прямоугольник: скругленные углы 77">
            <a:extLst>
              <a:ext uri="{FF2B5EF4-FFF2-40B4-BE49-F238E27FC236}">
                <a16:creationId xmlns:a16="http://schemas.microsoft.com/office/drawing/2014/main" xmlns="" id="{53025946-BE15-451D-B216-56658EB98890}"/>
              </a:ext>
            </a:extLst>
          </p:cNvPr>
          <p:cNvSpPr/>
          <p:nvPr/>
        </p:nvSpPr>
        <p:spPr>
          <a:xfrm>
            <a:off x="2142527" y="2187372"/>
            <a:ext cx="2947386" cy="526756"/>
          </a:xfrm>
          <a:prstGeom prst="roundRect">
            <a:avLst>
              <a:gd name="adj" fmla="val 0"/>
            </a:avLst>
          </a:prstGeom>
          <a:solidFill>
            <a:srgbClr val="47CCFF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050" b="1" dirty="0">
                <a:solidFill>
                  <a:schemeClr val="tx1"/>
                </a:solidFill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26 марта – </a:t>
            </a:r>
            <a:r>
              <a:rPr lang="ru-RU" sz="1050" b="1" dirty="0" smtClean="0">
                <a:solidFill>
                  <a:schemeClr val="tx1"/>
                </a:solidFill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30 </a:t>
            </a:r>
            <a:r>
              <a:rPr lang="ru-RU" sz="1050" b="1" dirty="0">
                <a:solidFill>
                  <a:schemeClr val="tx1"/>
                </a:solidFill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июня</a:t>
            </a:r>
          </a:p>
        </p:txBody>
      </p:sp>
      <p:sp>
        <p:nvSpPr>
          <p:cNvPr id="32" name="Прямоугольник: скругленные углы 78">
            <a:extLst>
              <a:ext uri="{FF2B5EF4-FFF2-40B4-BE49-F238E27FC236}">
                <a16:creationId xmlns:a16="http://schemas.microsoft.com/office/drawing/2014/main" xmlns="" id="{02358281-B201-49A1-AB4C-E1154BEC5941}"/>
              </a:ext>
            </a:extLst>
          </p:cNvPr>
          <p:cNvSpPr/>
          <p:nvPr/>
        </p:nvSpPr>
        <p:spPr>
          <a:xfrm>
            <a:off x="5512490" y="2187373"/>
            <a:ext cx="1365758" cy="526755"/>
          </a:xfrm>
          <a:prstGeom prst="roundRect">
            <a:avLst>
              <a:gd name="adj" fmla="val 0"/>
            </a:avLst>
          </a:prstGeom>
          <a:solidFill>
            <a:srgbClr val="47CCFF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050" b="1" dirty="0" smtClean="0">
                <a:solidFill>
                  <a:schemeClr val="tx1"/>
                </a:solidFill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 июля </a:t>
            </a:r>
            <a:r>
              <a:rPr lang="ru-RU" sz="1050" b="1" dirty="0">
                <a:solidFill>
                  <a:schemeClr val="tx1"/>
                </a:solidFill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– </a:t>
            </a:r>
            <a:br>
              <a:rPr lang="ru-RU" sz="1050" b="1" dirty="0">
                <a:solidFill>
                  <a:schemeClr val="tx1"/>
                </a:solidFill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ru-RU" sz="1050" b="1" dirty="0" smtClean="0">
                <a:solidFill>
                  <a:schemeClr val="tx1"/>
                </a:solidFill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5 августа</a:t>
            </a:r>
            <a:endParaRPr lang="ru-RU" sz="1050" b="1" dirty="0">
              <a:solidFill>
                <a:schemeClr val="tx1"/>
              </a:solidFill>
              <a:latin typeface="Arial Black" panose="020B0A040201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3" name="Прямоугольник: скругленные углы 79">
            <a:extLst>
              <a:ext uri="{FF2B5EF4-FFF2-40B4-BE49-F238E27FC236}">
                <a16:creationId xmlns:a16="http://schemas.microsoft.com/office/drawing/2014/main" xmlns="" id="{85D8A2F9-A66A-4A99-8E38-378A78B0808A}"/>
              </a:ext>
            </a:extLst>
          </p:cNvPr>
          <p:cNvSpPr/>
          <p:nvPr/>
        </p:nvSpPr>
        <p:spPr>
          <a:xfrm>
            <a:off x="7424141" y="2187375"/>
            <a:ext cx="1750182" cy="526753"/>
          </a:xfrm>
          <a:prstGeom prst="roundRect">
            <a:avLst>
              <a:gd name="adj" fmla="val 0"/>
            </a:avLst>
          </a:prstGeom>
          <a:solidFill>
            <a:srgbClr val="47CCFF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050" b="1" dirty="0" smtClean="0">
                <a:solidFill>
                  <a:schemeClr val="tx1"/>
                </a:solidFill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27 </a:t>
            </a:r>
            <a:r>
              <a:rPr lang="ru-RU" sz="1050" b="1" dirty="0">
                <a:solidFill>
                  <a:schemeClr val="tx1"/>
                </a:solidFill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августа –20 сентября, полуфинал</a:t>
            </a:r>
          </a:p>
        </p:txBody>
      </p:sp>
      <p:sp>
        <p:nvSpPr>
          <p:cNvPr id="34" name="Прямоугольник: скругленные углы 80">
            <a:extLst>
              <a:ext uri="{FF2B5EF4-FFF2-40B4-BE49-F238E27FC236}">
                <a16:creationId xmlns:a16="http://schemas.microsoft.com/office/drawing/2014/main" xmlns="" id="{F5DFB7BB-759C-4735-BFBF-BE4D33079A12}"/>
              </a:ext>
            </a:extLst>
          </p:cNvPr>
          <p:cNvSpPr/>
          <p:nvPr/>
        </p:nvSpPr>
        <p:spPr>
          <a:xfrm>
            <a:off x="9710936" y="2177826"/>
            <a:ext cx="1737417" cy="536301"/>
          </a:xfrm>
          <a:prstGeom prst="roundRect">
            <a:avLst>
              <a:gd name="adj" fmla="val 0"/>
            </a:avLst>
          </a:prstGeom>
          <a:solidFill>
            <a:srgbClr val="47CCFF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800"/>
              </a:spcAft>
            </a:pPr>
            <a:r>
              <a:rPr lang="ru-RU" sz="1050" b="1" dirty="0">
                <a:solidFill>
                  <a:schemeClr val="tx1"/>
                </a:solidFill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7-27 ноября, </a:t>
            </a:r>
            <a:r>
              <a:rPr lang="ru-RU" sz="1050" b="1" dirty="0" smtClean="0">
                <a:solidFill>
                  <a:schemeClr val="tx1"/>
                </a:solidFill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lang="ru-RU" sz="1050" b="1" dirty="0" smtClean="0">
                <a:solidFill>
                  <a:schemeClr val="tx1"/>
                </a:solidFill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ru-RU" sz="1050" b="1" dirty="0" smtClean="0">
                <a:solidFill>
                  <a:schemeClr val="tx1"/>
                </a:solidFill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МДЦ </a:t>
            </a:r>
            <a:r>
              <a:rPr lang="ru-RU" sz="1050" b="1" dirty="0">
                <a:solidFill>
                  <a:schemeClr val="tx1"/>
                </a:solidFill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«Артек»</a:t>
            </a:r>
          </a:p>
        </p:txBody>
      </p:sp>
      <p:sp>
        <p:nvSpPr>
          <p:cNvPr id="38" name="Прямоугольник: скругленные углы 89">
            <a:extLst>
              <a:ext uri="{FF2B5EF4-FFF2-40B4-BE49-F238E27FC236}">
                <a16:creationId xmlns:a16="http://schemas.microsoft.com/office/drawing/2014/main" xmlns="" id="{AA1914A5-34B2-44AA-8859-6039784CD656}"/>
              </a:ext>
            </a:extLst>
          </p:cNvPr>
          <p:cNvSpPr/>
          <p:nvPr/>
        </p:nvSpPr>
        <p:spPr>
          <a:xfrm>
            <a:off x="441203" y="4942390"/>
            <a:ext cx="6641126" cy="473404"/>
          </a:xfrm>
          <a:prstGeom prst="roundRect">
            <a:avLst>
              <a:gd name="adj" fmla="val 0"/>
            </a:avLst>
          </a:prstGeom>
          <a:solidFill>
            <a:srgbClr val="4DBCC3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100" b="1" dirty="0">
                <a:solidFill>
                  <a:schemeClr val="tx1"/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ДИСТАНЦИОННЫЕ ЭТАПЫ</a:t>
            </a:r>
          </a:p>
        </p:txBody>
      </p:sp>
      <p:sp>
        <p:nvSpPr>
          <p:cNvPr id="39" name="Прямоугольник: скругленные углы 90">
            <a:extLst>
              <a:ext uri="{FF2B5EF4-FFF2-40B4-BE49-F238E27FC236}">
                <a16:creationId xmlns:a16="http://schemas.microsoft.com/office/drawing/2014/main" xmlns="" id="{5A4EC10B-ABB6-4D33-9716-0C23D92BC26A}"/>
              </a:ext>
            </a:extLst>
          </p:cNvPr>
          <p:cNvSpPr/>
          <p:nvPr/>
        </p:nvSpPr>
        <p:spPr>
          <a:xfrm>
            <a:off x="7148663" y="4942390"/>
            <a:ext cx="4488683" cy="473404"/>
          </a:xfrm>
          <a:prstGeom prst="roundRect">
            <a:avLst>
              <a:gd name="adj" fmla="val 0"/>
            </a:avLst>
          </a:prstGeom>
          <a:solidFill>
            <a:srgbClr val="4DBCC3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200" b="1" dirty="0">
                <a:solidFill>
                  <a:schemeClr val="tx1"/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ОЧНЫЕ ЭТАПЫ</a:t>
            </a:r>
            <a:endParaRPr lang="ru-RU" sz="1200" dirty="0">
              <a:solidFill>
                <a:schemeClr val="tx1"/>
              </a:solidFill>
              <a:effectLst/>
              <a:latin typeface="Arial Black" panose="020B0A040201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3952" y="1609780"/>
            <a:ext cx="248575" cy="413994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1953" y="1609780"/>
            <a:ext cx="248575" cy="413994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4377" y="1609780"/>
            <a:ext cx="248575" cy="413994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2317" y="1609780"/>
            <a:ext cx="248575" cy="413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424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ELEMENTS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3588</TotalTime>
  <Words>987</Words>
  <Application>Microsoft Office PowerPoint</Application>
  <PresentationFormat>Произвольный</PresentationFormat>
  <Paragraphs>360</Paragraphs>
  <Slides>13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13</vt:i4>
      </vt:variant>
    </vt:vector>
  </HeadingPairs>
  <TitlesOfParts>
    <vt:vector size="23" baseType="lpstr">
      <vt:lpstr>Arial</vt:lpstr>
      <vt:lpstr>Times New Roman</vt:lpstr>
      <vt:lpstr>Proxima Nova Th</vt:lpstr>
      <vt:lpstr>Galiver Sans</vt:lpstr>
      <vt:lpstr>Calibri</vt:lpstr>
      <vt:lpstr>Proxima Nova Rg</vt:lpstr>
      <vt:lpstr>Arial Unicode MS</vt:lpstr>
      <vt:lpstr>Arial Black</vt:lpstr>
      <vt:lpstr>Office Theme</vt:lpstr>
      <vt:lpstr>ELEMENTS</vt:lpstr>
      <vt:lpstr>Презентация PowerPoint</vt:lpstr>
      <vt:lpstr>Презентация PowerPoint</vt:lpstr>
      <vt:lpstr>Презентация PowerPoint</vt:lpstr>
      <vt:lpstr>Призовой фонд конкурса</vt:lpstr>
      <vt:lpstr>Маршрут путешествия мечты для</vt:lpstr>
      <vt:lpstr>Всероссийский конкурс для  школьников 5-7 классов «Большая перемена»</vt:lpstr>
      <vt:lpstr>Этапы Конкурса для школьников 5-7 классов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ЗА  ВНИМАНИЕ!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iero</dc:creator>
  <cp:lastModifiedBy>Екатерина Антоненко</cp:lastModifiedBy>
  <cp:revision>211</cp:revision>
  <cp:lastPrinted>2021-03-22T08:16:45Z</cp:lastPrinted>
  <dcterms:created xsi:type="dcterms:W3CDTF">2021-02-17T11:42:59Z</dcterms:created>
  <dcterms:modified xsi:type="dcterms:W3CDTF">2021-04-07T02:20:34Z</dcterms:modified>
</cp:coreProperties>
</file>